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studysphere.ru/image/HigherMathematics/11/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" y="-993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65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studysphere.ru/image/HigherMathematics/11/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11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685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studysphere.ru/image/HigherMathematics/11/1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7" y="-3206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213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studysphere.ru/image/HigherMathematics/11/1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2" y="-17140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804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studysphere.ru/image/HigherMathematics/11/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4462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116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studysphere.ru/image/HigherMathematics/11/1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6" y="-2543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282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studysphere.ru/image/HigherMathematics/11/1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" y="2161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343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studysphere.ru/image/HigherMathematics/11/1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213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studysphere.ru/image/HigherMathematics/11/1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0" y="3006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908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studysphere.ru/image/HigherMathematics/11/1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274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studysphere.ru/image/HigherMathematics/11/1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473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studysphere.ru/image/HigherMathematics/11/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423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3648"/>
            <a:ext cx="6400800" cy="10412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 smtClean="0"/>
              <a:t>БЛАГОДАРЮ ЗА ВНИМАНИЕ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201901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2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studysphere.ru/image/HigherMathematics/11/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764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tudysphere.ru/image/HigherMathematics/11/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7" y="-3011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50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studysphere.ru/image/HigherMathematics/11/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799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studysphere.ru/image/HigherMathematics/11/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" y="-2309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510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studysphere.ru/image/HigherMathematics/11/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1233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443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studysphere.ru/image/HigherMathematics/11/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466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studysphere.ru/image/HigherMathematics/11/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62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3</Words>
  <Application>Microsoft Office PowerPoint</Application>
  <PresentationFormat>Экран (4:3)</PresentationFormat>
  <Paragraphs>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manya</dc:creator>
  <cp:lastModifiedBy>manya</cp:lastModifiedBy>
  <cp:revision>4</cp:revision>
  <dcterms:created xsi:type="dcterms:W3CDTF">2013-12-03T20:18:30Z</dcterms:created>
  <dcterms:modified xsi:type="dcterms:W3CDTF">2013-12-03T21:13:39Z</dcterms:modified>
</cp:coreProperties>
</file>