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60" r:id="rId2"/>
    <p:sldId id="264" r:id="rId3"/>
    <p:sldId id="259" r:id="rId4"/>
    <p:sldId id="261" r:id="rId5"/>
    <p:sldId id="258" r:id="rId6"/>
    <p:sldId id="256" r:id="rId7"/>
    <p:sldId id="265" r:id="rId8"/>
    <p:sldId id="262" r:id="rId9"/>
    <p:sldId id="263" r:id="rId10"/>
    <p:sldId id="257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1-03-23T06:40:01.376"/>
    </inkml:context>
    <inkml:brush xml:id="br0">
      <inkml:brushProperty name="width" value="0.04286" units="cm"/>
      <inkml:brushProperty name="height" value="0.04286" units="cm"/>
    </inkml:brush>
  </inkml:definitions>
  <inkml:trace contextRef="#ctx0" brushRef="#br0">34 25 7738,'-14'-8'14,"4"-4"-315,0 8-249,13 5 550,-1 7 0,13 7 0,-1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height" value="0.053" units="cm"/>
      <inkml:brushProperty name="color" value="#FF0000"/>
    </inkml:brush>
  </inkml:definitions>
  <inkml:trace contextRef="#ctx0" brushRef="#br0">26796 6908 7026,'-6'-7'49,"-1"2"-169,0-1 140,2 5 0,3-6-82,-2 3 1,3 1 74,-3-5 1,1 5-138,-1-1 120,2-3 1,-4 4-11,1-5 41,4 5 1,-6-4 214,3 3-208,3 3 0,-6-5 68,3 6-100,2 0 46,-9 0-18,10 0 0,-6 0-99,3 0 166,2 0-50,-9-5 1,9 3 75,-7-2-58,7 3 0,-5 0 13,3-4 1,1 4 2,-5-3-155,5 2 123,-8 2 0,5 2-200,-2 2 184,3-3-67,-1 5-192,5-6 214,-5 0 1,5 0-47,-3 0 96,2 0 8,-3 0 0,3 0 31,-2 0-61,3 5 0,-10-3 0,8 5 37,-5-3-32,5-3 1,-3 6 38,6-3-30,0-2 1,-1 3-69,-3-5 64,3 0-60,-5 6 63,6-5-32,-5 10 0,3-8 15,-2 5-10,3-5-10,-5 8 0,3-6 5,-5 4 4,5 2-2,-2-4 0,1 1 23,0 0-20,-1-5 0,5 4 0,-1-5 169,-3 3-135,3-1 1,-5-3 5,6 3 1,-1-2-8,-3 2-12,2 3 22,-3-6-30,5 10 1,-2-8 2,-2 5 5,3-5 9,-5 8-94,6-10 83,0 5-46,0-1 9,0-3 1,0 5 21,0-3-2,-5-3 44,3 5-39,-3-1-23,5 2 0,0 5-70,0 1 85,0-1-26,0-5-9,0 4 31,0-4 0,0 1-4,0 0 0,1-5 10,3 1-14,-2-2-3,3-2 41,-5 5-36,0-3 111,6 9-101,-5-10 1,5 6 2,-6-3 165,5-3-161,-3 10 0,3-8 21,-5 5 0,4-3 45,0 3-89,0-5 40,2 8-24,-5-10 37,10 5-10,-9-6 1,9 0 1,-8 0-3,5 0 1,-4 0 1,4 0 15,-5 0-153,8 0 143,-4 5-136,5-4 110,1 5-73,-6-1 20,4-3 0,-4 3 74,5-5 0,-4 0-1,0 0 0,1-1-52,3-3 170,1 2-147,-1-9 1,-1 9 8,-3-7 1,3 3 9,-2-3 1,2 0-16,1 4 1,-4-4 25,1 1 0,-1 2-19,-1-5 1,2 8 57,-5-5 1,5 4 2,-5-4 1,1 1 2,0-2 1,-3 0 22,7 5 1,-5-5-127,4 5 1,-4-5 74,4 0 0,-4 2-115,5-1 0,-5 1-22,4-1 38,-5-3 73,8 4-26,-10 0 0,6-4-15,-3 3 23,-2-3 1,3-1 16,-5-1 0,0 1-19,0-1 55,0 1-49,0 0 0,-5-1 24,-4 1 0,3-1 18,-3 1 0,1-2 70,-4-2 1,-2 2-85,-3-3 0,4 8 2,-4 0 1,-2 2-54,-2-1 0,-2 3-110,-2 5 1,-1 0-320,-3 0 1,1 5 182,-5 3 1,5 3-862,-1 2 1124,-2 5 0,5-4 0,-5 3 0</inkml:trace>
  <inkml:trace contextRef="#ctx0" brushRef="#br0">27800 7255 6280,'0'-7'-166,"-5"2"1,2 5 165,-5 0 0,5 0 0,-4 4 0,3 0-84,3 0-37,-5-4 241,1 0 209,3 0 7,-3 0-88,5 0-76,-6 0-86,5 6-68,-10-5 34,10 5 13,-11-6-38,6 0 0,-3 0-13,1 0-17,5 0 29,-2 0 1,1-2 1,0-2 1,-2 3 17,2-3-111,2-3 125,-9 0-7,10-5 15,-10-1 0,8 6 253,-5 3-323,5 3 7,-8 1-122,4 0 1,-5 0 93,0 0 0,3 0 3,1 0 1,4 0 31,-4 0 0,3 0-2,-3 0 1,1-2 18,-1-2 0,-3 3 75,3-3 0,-3 2-63,-2 2-7,1 0 0,-1 0-156,1 0 139,0 0 5,-1 0 0,1 0-78,-1 0 1,1 0 57,0 0 1,-1 0-15,1 0 0,-1 0 2,1 0 152,0 0-74,-1 0 0,1 0-56,-1 0 1,1 0 9,0 0 0,-1 0-115,1 0 1,-5 2 98,1 2 0,-1-3-38,5 3 29,-1-2 1,1 2-9,0 0 0,3 0 23,1-4 0,4 0 43,-4 0-13,-1 0 1,1 0 13,0 0 0,4 0-13,-5 0-29,7-5 25,-4 3-53,1-3 36,-2 5 12,0-6-14,-4 5 0,4-5 15,-6 6-3,7 0-48,-5 0-3,4 0 28,0 0 1,1 2-42,6 2 52,-5-3-36,3 5 0,-7-5 7,5 3 0,-2-2-13,2 2 19,3-3 1,-9 1-2,6 2 1,-2-3 27,2 3-11,3-2 1,-6 2-16,3 0-23,2 5 0,-7-6-39,5 6 1,-2-3 85,2 3-13,3 2 1,-6-6 74,3 3-35,2 3 0,-5-5 14,3 2-21,3 3 0,-5-8 53,6 5-58,0-5-11,-5 8 0,3-8-63,-2 5 18,3 0 0,1 5-11,0-1 0,-4-4 55,0 1-148,-1-1 121,5-1 1,-1 4 19,-3-3 1,3-1-2,-4 1 1,4-4 19,1 5 1,-1-6-38,-4 1 104,4 3-95,-4-1 9,5 7 0,0-1-15,0 1 0,0-1-11,0 0 1,4-3 14,0-1 0,1-1-14,0 1 0,-3 3 10,7-3-23,-7-2 23,9 5 0,-8-6-22,5 4 1,-4 0-24,5-4 37,-1 4 0,4-6-3,1 5 0,-5-5-61,0 1 58,1 3-1,3-6-37,0 5 0,1-6 35,-1 0 1,1 0-39,-1 0 32,0 0-3,1 0 1,-1 1-9,1 3 1,-1-2 23,1 2 0,-1-3 8,0-1 0,2 0 15,3 0 1,-4 0-18,4 0 0,1 0 39,-2 0 0,2-4-40,-1 0 0,-2-2 13,6 2 1,-5 3 6,5-3 0,-6-2 5,2 2 0,1-1 35,-2 1 0,1 1 7,-5-5 0,2 3 36,2-3 0,-2 1-70,3-1 0,-4-3 141,0 3-138,-1-3 5,1-2 1,-1 1-37,1-1 0,-2 1 18,-3 0 1,3-1-6,-3 1 0,-1-1 39,1 1-221,-5 0 179,8 5 0,-10-4 10,4 2 1,-4-2-16,-1-1 1,0 0 116,0-1 1,0 1-94,0-1 0,0 1 50,0 0 1,-4-5-9,0 1 0,-6-5 77,2 4 0,-3-1-63,-2 2 0,-3 1 8,-1-6 0,-3 6-62,3-2 0,-5 4-4,1 0 0,-4 5-431,-3 0 1,-8 5-17,-6-1 0,-6 9-200,-2 8 0,-5 5-1378,-7 6 1995,0 7 0,29-16 0,-1 0 0,-1 3 0,-1 0 0,0 0 0,-1 1 0,0 1 0,0 0 0</inkml:trace>
  <inkml:trace contextRef="#ctx0" brushRef="#br0">3610 4626 7532,'0'-7'-52,"0"2"0,1 5-89,3 0 0,-1 0 87,6 0 44,-7 0 251,9 0-230,-4 0-2,6 0 0,-5-4 107,0-1 0,0 0-98,5 1 0,-1 2 50,1-2 1,-1 3-22,0 1 1,5 0-14,0 0 1,0 0-19,0 0 0,1 0-23,3 0 0,2 4-47,-2 0 14,2 0 49,-4 2 1,5-5-134,-3 3 136,2-2 24,2-2 0,-5 0 75,1 0 0,-2 0-50,2 0 1,1 0 8,-5 0 1,3 0-1,-3 0 1,5 4 13,-1 0 1,-2 1 21,2 0-243,-1-4 182,0 4 0,3-5-122,-2 0 0,1 0 73,-2 0 0,4 0-63,-3 0 1,2 0 52,2 0-25,0-5 33,-1-2 0,1 0-2,0 3 0,1-1 3,3 0 1,-3 0 108,3 1 1,-4 2-99,-4-2 1,6 3 25,-2 1-22,3 0-1,-3 5 1,-1-3-16,1 2 1,4-3-3,0-1 0,5-1-5,0-3 1,-3 1 17,2-5 1,-1 1-7,1-1 1,2-2 114,-6 6 1,1 0-67,-1 4 0,-2-4 33,6-1 0,-5 1-24,1 4-148,3 0 111,-6 6 1,6-3-26,-4 5 0,3-5-92,2 1 1,3 1 122,-3-1-197,-3 0 164,6-4 0,-4 0-13,5 0 0,-4 0-8,0 0 0,0 0 124,4 0 0,1 0-55,-1 0 0,-3 0 17,3 0 0,-6 0-32,6 0 1,-3 0 12,4 0 0,-1 0-24,0 0 0,0 0-2,1 0 0,-1 2-12,0 2 1,-4-3 16,0 3 1,0-2-20,4-2 1,1 4 21,-1 0-70,-5 0 56,3-4 0,-3 0-11,5 0 1,1 0-1,-1 0 0,-4 0 1,0 0 0,0 0-2,4 0 1,0 0-7,1 0 1,-5 0 9,0 0 1,0 0-2,4 0 1,-4 0-13,0 0 1,0 0-14,5 0 23,-1 0 1,0 0 0,-4 2-2,0 2 0,-4-3-2,4 3 19,-5-2-16,8-2 1,-9 4 8,6 0 0,-4 0-8,4-4 0,-4 0 7,4 0 1,-4 0-4,4 0 0,-4 0-1,4 0 1,-4 0-1,4 0 1,-4-1 0,4-3 0,-4 2 14,4-2 1,-5 3 0,1 1 1,1 0 4,-1 0 0,0 0-15,-4 0 0,4 0-10,0 0 1,0 0-1,-4 0 1,4 4-3,0 0 1,1 0 7,-1-4 0,-2 0-2,6 0 1,-5 0 18,1 0 1,1 0 0,-1 0 0,4 0 101,-4 0-114,6 0 3,-9 0 0,8 0 77,-5 0-68,0 0 7,2 0-17,-5 6 7,10-5 1,-9 4-4,6-5 1,-5 0-3,1 0 1,1 0-80,-1 0 84,5 0-8,-7 0 1,7 0-64,-5 0 1,1 0 56,-1 0 1,-1 0-18,5 0 0,-4 0 33,4 0 0,-4-4 3,4 0 1,-4 0-20,4 4 0,-5-1 5,1-3 0,1 2-4,-1-2 0,1 3 5,-1 1 1,-3 0-14,3 0 0,-1 0 15,1 0 0,-3 4-41,3 0 33,-3 0-5,-1-4 1,1 0-2,3 0 0,-3 0 0,3 0 1,-3 0 2,-1 0 1,0 0 26,0 0 0,0 0 3,-1 0 0,1 0-1,0 0 0,-4-4-19,-1 0 1,1 0-5,4 4 1,-4 0-6,-1 0 1,1 0-2,4 0 1,-2 4-1,-2 0 1,2 0-6,-2-4 1,2 0 1,2 0 1,1 0-9,3 0 9,-2 0 0,3 0 1,-4 0 0,3 0 1,-3-4 45,3 0 0,-1-2-6,1 2 0,-3 3 6,3-3 0,-2-2-22,2 2 1,-3 0 3,3 4 1,-2 0-25,-3 0 0,5 0 2,0 0 1,0 0-60,-4 0 70,0 0-6,0 0 1,4 0-18,0 0 0,0 0 12,-5 0 0,3 0-4,1 0 1,-1 0 0,2 0 37,-3 0-35,-1 0 1,4 0 10,-1 0 1,6 0 3,-5 0 0,1 0 20,-1 0 0,-2 0-25,6 0 1,-5 0-8,1 0 1,1 0-8,-1 0 0,0 4-3,-4 0 0,4 0-3,0-4 1,1 0-5,-1 0 1,-3 0 3,3 0 1,-1 0-6,1 0 0,-3 0 6,3 0 0,-2 0 2,2 0 1,-2 0 54,2 0-52,-3 0 19,4 0 1,-4 0 2,3 0 1,-1 0-11,1 0 0,-3 0 2,3 0 1,-4 0 9,-5 0-35,4 0 21,-5 0 1,6 0-23,0 0 0,0-1 22,-1-3 1,0 2-45,-4-2 1,4 1 30,-3-1-5,2 3 7,2-5 0,-5 2 23,1 0 0,0 0 3,4 4 0,-5-4-25,1 0 66,0 0-59,-2 4 1,4 0-26,-2 0 0,1 0 30,-1 0 0,2 0-71,-2 0 0,2 0 51,2 0 0,0 0-4,0 0 0,-5 0 5,1 0 0,0 0-5,4 0 0,-1-2 26,1-2 0,0 1 11,0-5 0,0 5 92,-1-1-116,1-3 8,0 6 0,0-9 19,0 6 1,0 0 17,-1 4 0,1-4 5,0 0 0,-3 0-19,3 4-65,-3 0 49,8 0 1,-6 0-6,-4 0 0,4 0-6,-4 0 1,4-2-65,1-2 1,-1 3 67,1-3 1,0 2-32,0 2 1,0 0 72,0 0 0,-1 0 3,1 0 0,0 0-12,0 0 0,-2 0 11,-2 0 1,2 0-46,-2 0 0,-2 0 3,2 0 0,0 4-10,3 1 1,-3-1 29,0-4 0,-1 0-94,5 0 76,0 5 48,0-3 0,0 3 101,0-5 0,-1 0-102,1 0 1,0 0 15,0 0 1,0 0-16,-1 0 1,3 0 4,2 0 0,-3 0-19,3 0 1,-5 0 27,-3 0 0,1 0-113,-5 0 1,1 0 112,-2 0-17,-2 0-31,-2 0 0,-1 0 21,-2 0 15,-4 0-873,1 0 589,-1 0 1,-6 0-1683,-3 0 1904,-14 0 0,-25 0 0,-8 0 0</inkml:trace>
  <inkml:trace contextRef="#ctx0" brushRef="#br0">3349 4229 7711,'7'0'-33,"-1"0"0,-1 0 2,4 0 1,-2 0-135,1 0 0,0 0 43,4 0 1,0-1-65,-4-3 231,3-3-12,-4-6 1,1 1 216,0 0 1,-4-5-91,5 1 1,-2-2-56,1 1 1,1 3-72,-4-2 133,4-4-77,-2 1 1,4 0-171,-3 2 1,2-1 84,-6 2 1,6-2-153,-2 1 1,-2 4-57,-2-4-15,3 3 78,-6 2 96,5 5-18,-6 2 47,0 5 1,-2 4 112,-2 0 1,3 7-104,-3 1 1,-2 1 175,2 3 5,-6 3-152,9-5 1,-6 8 198,3-5-195,2 5-26,-3-3 0,5 6 4,0 0 0,0 0-13,0-1 0,0 1-16,0 0 1,0-2 12,0-2 0,0 1-26,0-5 1,0 3-48,0-3 1,0-1 67,0-3 1,0-1-5,0 1 1,4-5-10,0 0 1,0-4-29,-4 5 21,0-1 0,0 0-33,0 0-25,6-5-10,-5 3 29,5-6 121,-6 0 10,0 0-51,-6 0 1,3 0 8,-5 0 1,4 0 28,-4 0 0,4-2 13,-5-2 1,5 3 107,-4-3-141,0 2 1,-5 2-27,1 0 29,0 0-6,-1 6-160,6-5 152,-4 5 1,4-2-19,-5 0 1,4 4-6,-1-4 0,1 2 25,-4-2 40,5-3-57,-4 5 1,8-6 54,-5 0 1,5 1-40,-1 3-14,-3-2 58,6 3 11,-5-5 12,1 0 4,3 0-68,-3 0-11,5 0-16,0 0 267,5 0-233,2 6 14,5-5 1,1 5 7,-1-6 1,5 0-32,-1 0 1,6-2 7,-1-2 1,1 3 6,-1-3 1,1 2-8,-6 2 0,6-4 71,-1 0-59,-3 0-11,5 4 1,-5 0 46,3 0 1,1 1-17,-5 3 0,1-2 4,-2 2 1,-1-3-37,6-1 1,-6 4 6,2 1 1,-4-1-34,0-4 1,-5 0-31,0 0-57,1 0 1,-1 0 30,0 0-119,-5-6 1,2 3-123,-5-5 1,0 4-620,0-4 919,0 5 0,-11-14 0,-2 4 0</inkml:trace>
  <inkml:trace contextRef="#ctx0" brushRef="#br0">5855 3919 7708,'-12'-5'0,"1"2"308,3-5-160,2 5 0,5-3-533,-3 6 1,1 0 229,-5 0 0,-1 0-147,-3 0 1,-1 2 131,1 2 0,0-3 319,-1 3 1,5-2-41,0-2 1,-5 0 81,-3 0 0,-1 0-209,5 0 1,-1 4 95,1 0 1,0 6-15,-1-2 1,-1 4 37,-2 5 0,6-2-157,-2 6 1,2-1 107,-2 5 1,1 1-127,2 3 0,0-3 50,5 3 0,-5 2-6,5-2 1,0 0 23,4-5 0,0 1 2,0 0 0,0 0-5,0 0 0,0-5 10,0 1 0,0-6 72,0 2 0,2 1-30,2-2 1,3 2 82,5-1 0,5-4-92,-1 4 1,6-3 11,-1-2 1,2 0-77,2 1 0,0-5 67,0 0 1,-1-3-52,1 3 1,0-5 43,0 1 1,0-3-179,0-1 1,3-5 82,1-4 1,-1-2 8,-7-1 1,2-5 83,-2 1 1,-2-5 111,2 5 0,-5-5-111,5 4 0,-6-3 92,2 3 0,-4-3-59,0 3 0,-2-4-19,-3 5 1,2-6 62,-6 1 1,0-2-5,-4-2 0,0 0 1,0 0 0,0 0-61,0 1 0,-5-5-3,-4 0 0,2 0-24,-1 4 1,0 0-2,-5 0 0,1 1-92,0-1 1,-6 5 73,-3 4 1,-4 4-130,-4 3 0,-4 4 26,-8 5 0,1 1-178,-6 3 0,-3 9-29,-5 7 0,0 0-152,5 0 1,-1 2 106,0 7 358,6-8 0,-1 12 0,5-8 0,3 1 0,1 0 0,3-1 0</inkml:trace>
  <inkml:trace contextRef="#ctx0" brushRef="#br0">10532 3894 7690,'13'0'0,"-1"0"-147,0 0 0,-3-1-409,-1-3-132,0 2 350,-1-3 338,-1 5 17,-6 0 1,-2 0 66,-2 0 1,1 0-60,-5 0 0,4-4 83,-4 0 1,4-2-190,-5 2 0,5 1-82,-4-5 1,5 4 126,-1-4 43,-3-1 283,6-3-249,-10 0 1,9 3-66,-2 1 39,-3 5 61,0-2-72,-5 5 0,0 0 37,-1 0 1,5 0 21,0 0 1,-1 0-42,-3 0 0,1-2 183,3-2 1,-3 3-81,2-3 0,-2 2 51,-1 2 1,-1 0-101,1 0 0,0 0 4,-1 0 0,-1 2-97,-2 2 0,-2-1 84,-3 5 1,-2-4-140,2 4 1,2-5 72,-2 1 1,2 3-66,-2 1 1,-1-1 36,6 1 1,-5-3 37,4 3 0,-3 0 5,3 5 1,-5-5 5,2 0 1,0 0-21,0 5 0,3-1 6,-4 1 0,2-1-15,-2 0 1,2 1 22,3-1 0,2 1 109,-3-1 0,3-4-55,2 0 0,1 1 10,3 3 0,-3-1-39,2-3 0,4 3 8,1-2 0,-2 2-36,2 1 0,-1 1 102,0-1-249,4 0 168,-4 6 0,5-4-87,0 3 0,0-4 64,0 0 0,0-1-4,0 1 0,4 0-12,0 4 1,4-3 2,-4 2 0,2 2-41,-2-1 1,-1 3 47,5-3 1,-5 4-25,1-5 0,-3 5 18,-1-5 1,0 5-6,0-4 0,4 3 33,0-3 0,2 3 69,-2-3 1,-1 4-81,5-5 0,-4 2 8,5-1 1,-3-2-11,3 5 1,2-4 8,-3 0 0,3-2-22,1-2 0,-3 1 24,-1-1 1,0 1-26,5-1 1,-1-1 32,0-3 1,1 3 2,-1-3 0,1 4-22,-1 0 0,2-4 5,2 0 1,-2-3-47,3 3 0,2-5-7,2 1 0,-2-3-24,2-1 1,-1-1 58,5-3 0,1-3-15,3-6 0,-1 5 46,5 0 1,-4 0 88,4-5 0,-4 2-116,4 3 1,-5-3 11,1 3 0,1-3-100,-1-2 1,0 1 101,-4-1 0,-1 1-64,1-1 1,-1-4 46,-4-4 0,2 2 133,-5-2 0,4 0-46,-5-4 0,1-1-41,-5-3 1,0 2 36,1-6 0,-1 5 16,1-1 1,-2-1-81,-3 1 1,-3-1 45,-5 1 0,-1-3-69,-3-5 1,-3 0 56,-5-1 1,-5 1-131,1 0 1,-6 1 127,1 3 1,-3-1 3,0 5 0,-4 1-132,-5 7 1,-6 4-145,-10 4 1,-9 2-420,-8 3 0,28 5 0,-1 2 506,-8 2 0,-2 2 1,-1 2-1,-2 2 132,-5 3 0,-1 1 0,-3 0 0,-1 1 0,-2 1 0,0-1 0,0 1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height" value="0.053" units="cm"/>
      <inkml:brushProperty name="color" value="#FF0000"/>
    </inkml:brush>
  </inkml:definitions>
  <inkml:trace contextRef="#ctx0" brushRef="#br0">5905 7367 7865,'-8'0'-215,"-1"0"1,5 0 0,-4 0-139,-2 0 200,5 0 145,-6 0 1,4 0-8,-5 0 0,3 1 21,1 4 1,4-4-2,-4 3 0,3-1 87,-3 1 1,4-3-81,-4 3 1,4-1-9,-5 1 1,5-2 12,-4 2 1,4 1-12,-4-1 42,-1 6-128,-3-3 104,5 0 0,-4 4-20,4-4 1,-4 5 20,3 1 0,-2-5-20,6 0 1,-4-4 5,4 5 0,-5-5-4,5 4 0,-4-4 0,4 4 1,-2-4 19,2 5-11,3-6 54,-10 8 1,8-5 86,-5 7-113,5-1 1,-7 1 15,6-1-83,0 6 0,4-4 0,0 2 1,0-2-43,0-2 75,-6 1-20,5-1 1,-4 1-62,5-1 73,0 0-17,0-5 0,1 4 23,3-2 0,-3-2-17,4 1 0,2 0 21,1 4 1,-1-3 31,1-1 1,0 0 6,5 5 0,-1-5-25,0 0 1,-3-1 1,-1 1 0,0 2-14,5-6 1,-1 6 2,0-2 0,1-1-15,-1 1 1,1-1-43,-1 1 0,0 2 15,1-6 1,-1 2 10,1-2 0,-5-3-10,0 3 0,1-2 17,3-2 2,0 0 0,1 0-1,-1 0 0,1 0 2,-1 0 1,-4 0 26,0 0-27,1-6 4,3 5 0,-1-10 33,-3 3 0,3-5 23,-2-3 1,2 0 117,1-4 1,-4-1-143,1-4 189,-7 0-94,10 1 0,-11-5-50,3 0 10,-3-6-35,-1 4 1,0-2-48,0 0 0,0 1 80,0-1 1,-1-2-122,-3 6 1,-3 2 45,-5 6-155,-1 3 168,-5 6 1,-2 1-91,-9 3 1,-3 3-157,-5 10 1,-5 7-202,1 9 0,-6 6 65,2 2 79,-4 11 0,20-18 0,-2 0 0,-1 6 0,0 1 0</inkml:trace>
  <inkml:trace contextRef="#ctx0" brushRef="#br0">10185 7379 7747,'-6'-6'-332,"4"0"-407,-7 6 615,7-6 0,-5 4 125,2-7 0,3 7-14,-7-2 1,5 1-5,-4-1 0,0 2 8,-5-2 1,5 3 6,0 1 0,0-2 128,-5-2 1,1 3-111,-1-3 1,1 2 3,0 2 1,-1-1-19,1-3 1,-2 2 2,-3-2 1,2 3 8,-5 1 1,4 0-5,0 0 1,-2 0 29,1 0 1,1 0-31,3 0 0,0 0 62,-4 0 0,3 0-53,-2 0 0,1 1 0,-2 3 0,3-1-5,-2 6 1,-2-7 3,1 2 0,-1 2 21,2-2-126,2 6 100,-4-9 0,2 10-22,-1-3 1,1-1 13,3 2 1,1-5 66,-1 4 0,1-1-62,0 1 0,-1 3 2,1-3 0,-1 3-12,1 2 1,4-1 1,-1 1 0,2-1-3,-1 0 0,-1 5-3,4-1 0,-3 5-30,4-4 38,-6 5-3,9-3 0,-6 2-12,3-1 14,3-4 0,-5 7 0,5-4 11,-3 1 0,2 2-14,-2-6 1,3 5 0,1-5 1,0 2 1,0-1 0,0-2 0,0 6 1,0-6 35,0 1 1,0-2-34,0-1 0,0-1 36,0 0 0,0 1-14,0-1 0,4 1 2,0-1 1,4 0-11,-4 1 0,6-2 9,-2-3 1,3 3-32,2-3 1,-1 2 0,0-2 1,2 3-59,3-2 73,-3-4-7,4 6 1,-1-8-54,4 5 55,-3 0-17,5-1 0,-7 3-1,4-6 0,1 4-13,4-4 1,-3 2 1,3-2 1,-3-3-99,7 4 111,-3-4-3,4-1 1,-4 0-26,3 0 0,2 0 16,-2 0 1,5 0 6,-1 0-9,-3 0 61,6 0 0,-8 0 2,5 0 1,-4 0-6,4 0 1,-4-6 12,4-2 0,-4-3-10,4-1 0,-1-2 11,1-3 0,1 2-135,-5-5 0,2-5 64,-3-4 0,-1-6-12,2 2 0,-5-1 77,-3 1 0,3-3 78,-4 3 0,-2-3-85,-1-1 1,-4 4 96,0 0 1,-6 1-44,-3-1 1,-3-1 133,-1 5 1,-1-2 103,-3 2-255,-9 3 20,-6-4 0,-6 1-115,0 0 0,-5-4 42,-3 4 1,-3 0-69,-1 4 1,-2 3 111,-2 6-1121,-9-1 914,-1 16 1,-11 2-69,0 11 1,-5 8 69,30-6 0,-1 1 1,1-1-1,-1 1-1263,-2 3 1,1 1 1401,-1 0 0,-1 2 0,-4 3 0,0 1 0,0 1 0,0 1 0,1 1 0,-1 2 0</inkml:trace>
  <inkml:trace contextRef="#ctx0" brushRef="#br0">2742 5817 7304,'5'-7'84,"2"-3"-91,5 6 0,2-4 9,3 4 1,-2-6-66,6 2 0,-5 1-14,5-1 1,-6-1 186,1-3 1,2-1-131,-1 1 0,1 4 186,-2 0 1,-2 3-19,3-3 1,-3 5-85,-2-1 0,0 3-19,1 1 0,-1 1 10,1 3 1,-5 3-37,0 6 1,-4-1-27,4 0 0,-5 1-167,1-1 209,-2 6-25,3-4 0,-3 4-61,2-6 0,-4 5 65,-4-1 1,1 5 7,-5-4 0,-1 5-18,-3-2 1,-2 2 3,-2-1 1,2 2-6,-3-2 0,-1 3 0,2 0 0,-6 0-13,1-4 1,-2 4 17,-2-3 1,0-2-34,0 2 31,0-6-23,1 8 0,-1-8-1,0 6 0,2-6 13,2 2 1,-1-4 0,5 0 1,-3-2 1,3-3 0,1 3 0,3-3 1,1-1-4,-1 2 0,5-5-1,0 4 1,5-4-46,-1 4 46,3-5 10,1 8 1,0-8-1,0 5 0,0-4 27,0 5 1,1-5 74,3 4 1,-1-4-58,5 4 0,2-4 10,6 5 0,-2-6 34,3 1 1,0 1-48,0-1 1,5 5 40,-1-5 1,2 0-32,2-4 1,0 4-37,0 0 0,4 0 56,0-4-183,-1 0 137,3 0 0,-5 0-19,3 0 0,-7 0-8,-1 0 0,-5-4-9,5 0 0,-6 0 45,2 4-220,-4 0 0,0 1-52,-1 3 0,-5 3-485,-3 6 717,-2 5 0,-8 1 0,-1 6 0</inkml:trace>
  <inkml:trace contextRef="#ctx0" brushRef="#br0">25952 7962 7648,'0'7'-303,"0"-1"120,0-6 227,0 0-91,0-6-116,0-1 1,0-5 164,0 0 0,0-1-1,0 1 1,0-1 53,0 1 0,-5-1-50,-4 1 1,-2 0 90,-1-1 0,-1 1-33,1-1 0,0 5 27,-1 0 1,1 5-58,-1-1 0,-3 1 18,-1-1 0,1 3-101,3-3 1,1 2 80,0 2 0,-1 4-83,1 1 0,-5 3 46,1-4 0,-1 4-13,5-4 0,-5 6 3,1-2 0,-1-1 4,5 1 0,-1-1 126,1 2 1,-1 0-110,1-5 1,0 5 105,-1-5 0,2 5-62,3 0-16,-3 2 1,4 5-1,-5 1 1,5 1-1,3-2 0,-2 4-22,2 4 0,0 1-9,4 0 1,0-3-21,0 3 1,1-7 15,3 6 1,-1-3-19,5 0 0,1-3 27,3-6 1,0 1-54,1-1 0,5-4-5,2 0 0,4-5-7,1 1 0,1-6 17,3-3 0,-3-4-12,3 1 1,-3-8 27,-1 0 1,0-6-2,0 1 1,-1-4 108,1-4 1,-4 3-109,0-3 1,-6-1 207,1 1 0,-2 0-22,-2 4 0,-1 1 26,-2-1 1,-2 4-88,-3 0 0,-3 5-40,3-5 1,-8 6-46,-4-2 1,-7 4-102,-2 0 1,-5 2-370,1 3 1,-6 2 218,-2 6 1,-6 6-273,2 2 1,-2 7 507,-3 2 0,-4 5 0,-2-3 0</inkml:trace>
  <inkml:trace contextRef="#ctx0" brushRef="#br0">26547 8372 7631,'6'-7'-816,"-5"-4"909,10 9-23,-9-3-18,3-1 0,-3 5-258,2-3 192,-3 2-136,5 2 225,-6 0 4,0 0-29,-6 0 0,-1 0-4,-5 0 1,4-1-9,-1-3 1,1 1 102,-4-5 0,-1 4 8,1-5 1,-1 5-37,1-4 0,-2 5-75,-2-1 1,2-1-9,-3 0 1,4 1 10,0 4 1,-3 0-26,-1 0 1,1 0-124,3 0 0,-3 0 23,-1 0 0,1 2 48,3 2 0,-3-3-42,-1 3 78,1-2-18,3 3 1,1-3 18,-1 2 1,-3-3 14,-1-1 1,1 0 6,3 0 1,1-4-10,0 0 0,-1-4 5,1 3 1,-1 0 113,1 1-117,-6 2 0,4-3 5,-2 5 0,2-4 13,1 0-91,1 0 70,0 4 0,-1 0-26,1 0 1,-1 0-7,1 0 0,0 0 12,-1 0-2,1 0 0,-1 0-23,1 0 0,0 0 24,-1 0 1,1 0-1,-1 0 0,-3 1 33,-1 3 1,1-3 3,3 4 1,1-3 38,0 2-27,-1-2 0,1 3-26,-1-5 1,5 4 1,0 1 1,1 0-18,-1-1 15,-3-2 21,4 3-89,-6 1 1,1-1 61,-1 3 0,5 2-19,0-6 1,4 5 16,-4-5 0,3 1 3,-3-1 0,5-1 4,-1 5 9,-3-5-20,6 8 6,-5-4-34,6 0 23,0 4-3,0-4 1,0 1 33,0 0 1,0-4 29,0 5-13,0-7 15,0 10-38,0-6 7,0 7 21,0-1-31,0 1 1,0-5-26,0 0 0,0-4 2,0 5-15,0-7 29,0 9-51,0-4 45,0 0 0,5 0-15,-1-3 1,4-1 11,-4 5 1,2-5-9,-2 1 1,1-1 5,4 1 0,2-3 2,-3 3 0,-1-1 32,1 1 0,0-2 5,5 2 0,0-1-37,4 1 0,-2-3 3,6 3 1,-5-2-29,5-2 0,-2 4-4,2 0 0,2 0 17,-2-4 0,3 0 10,0 0 0,1 0 110,0 0-112,0 0 16,0 0 1,-1 0 5,1 0 0,0 0-45,0 0 1,4 0 7,0 0 0,0 0-10,-4 0 1,3-5-15,1-4 1,4-2 30,-4-1 1,5-5-2,-6 1 0,6-1 111,-6 5 0,1-5-41,-4 1 0,0-1 43,0 5 1,-4-2-14,-1-3 0,-5 4 107,2-4 0,-3 3-30,-2 2 0,1-5-22,-1 1 1,-5-2 29,-3 1 0,-3 2-65,-1-5 0,0 3 40,0-4-23,-11 1-160,3 0 1,-15-2-153,2 6 0,-8-1 102,-4 5 0,-8 1-121,-5 3 0,-17 5 34,28 6 0,-1 2 0,-5 1 0,0 2-430,-2 3 1,-1 3-1,-4 1 1,-1 0 600,-2 2 0,-1-1 0,-3 0 0,0 1 0,0 1 0,1 1 0,-1 2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</inkml:context>
    <inkml:brush xml:id="br0">
      <inkml:brushProperty name="height" value="0.053" units="cm"/>
      <inkml:brushProperty name="color" value="#FF0000"/>
    </inkml:brush>
  </inkml:definitions>
  <inkml:trace contextRef="#ctx0" brushRef="#br0">17653 11795 7750,'-13'0'0,"1"-2"-289,0-2 288,5-3 0,1-5 71,6-1 0,0 1 10,0 0-291,0-1 109,0 1 1,0-1 85,0 1 1,0 4-14,0-1 0,0 5 256,0-4 1,2 5-74,2-1 1,-2-1 4,7 1 1,-5-2-135,4 2 0,0 3 5,5-4 0,-1 4-8,1 1 1,-1 0 3,0 0 1,1 0-5,-1 0 0,1 1-161,-1 4 1,-1-3 54,-3 7 1,2-1 67,-6 4 0,0 1 45,-4-1 1,0 2-90,0 2 1,0 2 3,0 3 1,-5 2-13,-3-2 1,-8-2-7,0 2 1,-1-2 23,5 2 0,-5-3-86,1-6 211,-1 1 0,5-6-91,-1-3 109,7-3 1,-1-1 10,3 0-83,2 0 0,-2-4 45,8 0 0,-1-6 2,5 2 0,0 1-10,5-1 0,-1 4-1,1-5 1,3 7 83,1-3 0,3 4-60,-3 1 1,5 0 31,-1 0 1,2 1-86,2 4 0,-6 1-77,-2 7 1,1-1 72,-2 1 1,-1 0-85,-6 4 1,0-2 32,-5 6 0,1-6 39,-5 1 0,0 2 30,0-1 0,-2-1 21,-2-3 1,-3 3 11,-5 1 0,-2-1-50,-3-3 0,-2-1 10,-6 1 0,2-1 22,2 1 230,-2-1-245,-2 0 0,-1-3-7,-3-1 0,7-1-1,1 1 0,2 2-18,-2-6 0,-1 1 28,6-1 1,-1-2-174,5 2 1,-1-1-31,1 1 1,-1-3-148,1 3 1,0-2-322,-1-2-340,1 5 967,-1-3 0,1-2 0,0-7 0</inkml:trace>
  <inkml:trace contextRef="#ctx0" brushRef="#br0">9329 6883 7737,'-7'0'-1083,"-4"0"1011,10-5 72,-5-2-32,1-6 0,2 5-11,-6 0 1,5 1 22,-4-1-151,0-3 150,-5 9 0,1-7 51,0 5 0,3-5 122,1 5 1,0-4 233,-5 4-307,1 0 1,0 4-69,-1 0 1,5 0-16,0 0 1,-1 9 6,-3 4 1,4 3 115,-1 1-213,1-3 49,1 9 1,-2-4 56,4 6 0,-3 0-12,4 0 0,0 0 67,4-1 0,0 1-62,0 0 0,0-2 26,0-2-18,0 8-8,0-8 0,0 9-1,0-5 1,4-2 12,0-2 1,2 1-6,-2-6 0,-1 5 27,5-4 0,-4-1-1,4-3 0,-4-1 12,5 0 1,-1-3-26,4-1 0,1-5-44,-1 1 0,2-4 6,2-4 1,0-3-6,4-6 0,-3 0 21,4-4 1,-2-4-9,2-8 1,1 3 5,-6-3 0,5 3-2,-5 1 0,1-4 124,-5 0 1,1-5-113,-1 1 1,-1 1 93,-3-1 1,-1 4-37,-3-4 1,-2 6 90,2-2 1,-8 2-119,-4 3 0,-5 4 1,-3 4 0,-4 3-28,-5 5 0,-2 3-19,-6 5 1,-2 11-432,-10 5 0,-1 13 435,-3 8 0,-6 6 0,26-18 0,1 0 0</inkml:trace>
  <inkml:trace contextRef="#ctx0" brushRef="#br0">9366 7838 7676,'-8'0'-17,"0"0"-10,5-5-100,-8 3 0,8-3 101,-5 5 0,4 0-145,-5 0 0,5 0 135,-4 0 0,0-4 32,-5 0 0,1-1 110,-1 5 1,1 0-31,0 0 0,3 0 60,1 0 1,0 0-111,-5 0-7,1 0 23,0 6 0,-1 1-26,1 5 0,3 6-93,1 3 1,4 2 20,-4 2 0,4 0 46,-5 0 1,7 5-6,-2 3 1,2 3 16,2 1 0,0 0-9,0 1 1,4-5 2,0 0 0,6-6 9,-2 2 1,7-4-1,2-4 0,4-3 4,-5-6 1,6-1-5,-1-3 2,2-2-4,2-6 1,-1 0 102,-4 0 0,4-10-97,-4-2 1,4-13 42,1 0 0,-2-4-23,-2 0 1,-1-1 2,-7-3 0,2-3 48,-7 3 0,2 1 87,-2-1 0,-2 6-7,-6-2 0,0-2-88,0 2 1,-2 1-10,-2 3 1,-7 0 20,-5 0 1,-6 0 9,1 0 0,-4 6-56,-4 3 1,0 2-11,-8 1 1,3 7 74,-8 1-735,4 10 302,-5 7 0,-1 9-331,-6 8 1,5-2 24,-1 6 636,6-5 0,-1 6 0,5-5 0,-1-1 0,-3-2 0</inkml:trace>
  <inkml:trace contextRef="#ctx0" brushRef="#br0">10234 8260 7697,'7'0'66,"4"-4"-2,-2 0 1,-2-5-82,1 5 1,4-1 88,5 1 0,3 1-104,-3-5 0,5 5-76,-1-1 0,2 1 61,2-1 1,-4 1-79,-1-5-28,1 5 107,-2-2 1,-1 0-125,-5 1 1,-1 0-145,0 4-33,-5 0 183,-1 0 49,-6 0 1,-2 4 114,-2 0 0,-3 5 0,-5-5 0,0 0 0,-1-4 0,1 5 0,-1-3 0,1 3 0</inkml:trace>
  <inkml:trace contextRef="#ctx0" brushRef="#br0">10185 8310 6872,'12'4'-328,"1"0"1,-4 0 246,4-4 1,-4 0-14,8 0 1,-2-1 186,2-4 1,-4 4-89,4-3 1,-2-3 115,2-1 0,-2 1-21,5-1 0,0-1 68,0-3 0,4 1-123,-3 3 1,-2-3-45,1 2 0,-4 2-44,0-1 1,2 5-140,-1-1 1,-5 2 181,-4-3 0,-5 4 0,3-4 0</inkml:trace>
  <inkml:trace contextRef="#ctx0" brushRef="#br0">10048 7379 7661,'-7'0'-695,"2"-5"699,5 4 10,0-5-39,5 6 0,2 0 75,6 0 0,-5-4 72,0 0 0,1 0-71,3 4 0,0-5 7,1 1 0,3-4-10,1 4-106,5 0 87,-8 4 1,9-4-205,-2 0 0,1-1 73,-1 5 1,1-4-81,-6 0 0,5-4 46,-5 4 0,5-6-29,-4 2 1,-1-3 164,-3-2 0,-1 1 0,0 0 0</inkml:trace>
  <inkml:trace contextRef="#ctx0" brushRef="#br0">10024 7479 7120,'12'-9'-260,"0"1"0,6 0 180,3-5 0,2 1 47,2 0 1,0-1 22,0 1 1,1-1 80,3 1 1,-3 0-86,3-1 0,1 2 3,-1 3 1,4-3 10,-4 3 0,0-3 0,-4-2 0</inkml:trace>
  <inkml:trace contextRef="#ctx0" brushRef="#br0">17616 8496 7729,'-13'-6'-797,"6"5"866,2-5-2,5 1-214,0 3 207,0-3 124,0 5-122,0-6 0,0 4 8,0-7 0,5 1-11,4-4 1,2 3 2,1 1 1,5 0 5,-1-5 0,2 2 9,-1 3 0,-2-2-80,5 6 1,-4 0 65,0 4 0,-2 0-121,-2 0 1,1 0 48,-1 0 0,1 6 1,-2 1-3,-3 5 1,-3 0-7,-5 1 1,0 1 6,0 2 0,-1-2 14,-3 2 0,-2 0-47,-2 0 0,-3-2 40,3 2 0,-3-6-58,-2-2 0,5-4 18,0 5 1,5-5-77,-1 4 0,1-5 81,-1 1-154,3-3 87,-5-1 0,10 2 64,0 2 0,6-3-4,-2 3 0,9-1 95,3 1 0,4-1-8,1 5 1,4-4 61,0 5 1,0-1-82,-5 4 0,0 1 106,-4-1 1,3-3-75,-7-1 1,-4 0 81,-3 4 1,-6-3-38,1-1 1,-3-4 114,-1 4 1,-5 1-42,-4 3 1,-7 0-45,-5 1 1,-4 1 34,-4 2-42,-2-2-97,-7 4 1,0-2-52,-4 1 1,7-1-33,-7-3 1,6-1-222,-5 1 0,2 3-24,2 1 1,-1 1-594,-4-2 895,4 4 0,-5 4 0,6 1 0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t>3/24/21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3/24/21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customXml" Target="../ink/ink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customXml" Target="../ink/ink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png"/><Relationship Id="rId4" Type="http://schemas.openxmlformats.org/officeDocument/2006/relationships/customXml" Target="../ink/ink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customXml" Target="../ink/ink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EC4EB29D-CB81-B743-9808-18E45D309F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418903" y="-487731"/>
            <a:ext cx="6003453" cy="7714349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C9A15DB-74BB-C54C-A12F-5BECBED70F1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7804" y="828040"/>
            <a:ext cx="3794127" cy="520192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C9ABBE5-6702-2344-9584-C1FD29A7660A}"/>
              </a:ext>
            </a:extLst>
          </p:cNvPr>
          <p:cNvSpPr txBox="1"/>
          <p:nvPr/>
        </p:nvSpPr>
        <p:spPr>
          <a:xfrm>
            <a:off x="6642100" y="397933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dirty="0"/>
              <a:t>Н1=</a:t>
            </a:r>
            <a:r>
              <a:rPr lang="ru-RU" dirty="0" err="1"/>
              <a:t>5мм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12699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76A0E52E-1FE8-E746-B178-796C27554A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048" y="214934"/>
            <a:ext cx="4420951" cy="6432759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20190A7E-8C7F-7D42-8133-2B04F74D06B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4841" y="829598"/>
            <a:ext cx="6457950" cy="519880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F4DF3956-FD75-5049-A45D-4FF12F16DD3E}"/>
                  </a:ext>
                </a:extLst>
              </p14:cNvPr>
              <p14:cNvContentPartPr/>
              <p14:nvPr/>
            </p14:nvContentPartPr>
            <p14:xfrm>
              <a:off x="3170880" y="2437920"/>
              <a:ext cx="3340800" cy="1989720"/>
            </p14:xfrm>
          </p:contentPart>
        </mc:Choice>
        <mc:Fallback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F4DF3956-FD75-5049-A45D-4FF12F16DD3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61520" y="2428560"/>
                <a:ext cx="3359520" cy="2008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86439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5D252A3F-E209-EC43-9B8A-81D9B9A0E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133" y="766881"/>
            <a:ext cx="7282710" cy="5324238"/>
          </a:xfrm>
          <a:prstGeom prst="rect">
            <a:avLst/>
          </a:prstGeom>
        </p:spPr>
      </p:pic>
      <p:pic>
        <p:nvPicPr>
          <p:cNvPr id="4" name="Рисунок 2">
            <a:extLst>
              <a:ext uri="{FF2B5EF4-FFF2-40B4-BE49-F238E27FC236}">
                <a16:creationId xmlns:a16="http://schemas.microsoft.com/office/drawing/2014/main" id="{855451CA-41EE-B247-99C2-52FE77FBA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9989" y="637539"/>
            <a:ext cx="3743856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7982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95E3C5B-A80F-5242-88EF-EA710B911F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602840" y="65389"/>
            <a:ext cx="6289859" cy="6897794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8DDAC654-6E5E-3B40-98F7-36857D0C0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96667" y="369355"/>
            <a:ext cx="4774836" cy="628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4197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BFA4E81E-4D8B-9B45-A338-E58241659AD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53777" y="218349"/>
            <a:ext cx="6933610" cy="4981969"/>
          </a:xfrm>
          <a:prstGeom prst="rect">
            <a:avLst/>
          </a:prstGeom>
        </p:spPr>
      </p:pic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8F9F2B7D-2501-DA40-8FC5-FFC1717151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395504"/>
            <a:ext cx="3625850" cy="519915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>
                <a:extLst>
                  <a:ext uri="{FF2B5EF4-FFF2-40B4-BE49-F238E27FC236}">
                    <a16:creationId xmlns:a16="http://schemas.microsoft.com/office/drawing/2014/main" id="{90329E7D-CB90-C247-AC75-7104EE16AE19}"/>
                  </a:ext>
                </a:extLst>
              </p14:cNvPr>
              <p14:cNvContentPartPr/>
              <p14:nvPr/>
            </p14:nvContentPartPr>
            <p14:xfrm>
              <a:off x="6221173" y="2806133"/>
              <a:ext cx="12600" cy="14400"/>
            </p14:xfrm>
          </p:contentPart>
        </mc:Choice>
        <mc:Fallback xmlns="">
          <p:pic>
            <p:nvPicPr>
              <p:cNvPr id="3" name="Рукописный ввод 2">
                <a:extLst>
                  <a:ext uri="{FF2B5EF4-FFF2-40B4-BE49-F238E27FC236}">
                    <a16:creationId xmlns:a16="http://schemas.microsoft.com/office/drawing/2014/main" id="{90329E7D-CB90-C247-AC75-7104EE16AE1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13613" y="2798573"/>
                <a:ext cx="27720" cy="29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15518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3DAFB022-C03A-1D4F-844C-43BD75CF85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274545" y="-835973"/>
            <a:ext cx="5549700" cy="7628044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4BF8892C-2DD6-C845-B05B-6A13705D4ED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50667" y="203199"/>
            <a:ext cx="4179446" cy="574463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E776CBF-0FFB-F144-92D6-040765BF4AD9}"/>
              </a:ext>
            </a:extLst>
          </p:cNvPr>
          <p:cNvSpPr txBox="1"/>
          <p:nvPr/>
        </p:nvSpPr>
        <p:spPr>
          <a:xfrm>
            <a:off x="5543661" y="28653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dirty="0"/>
              <a:t>h3=3</a:t>
            </a:r>
            <a:r>
              <a:rPr lang="ru-RU" dirty="0"/>
              <a:t>мм</a:t>
            </a:r>
          </a:p>
        </p:txBody>
      </p:sp>
    </p:spTree>
    <p:extLst>
      <p:ext uri="{BB962C8B-B14F-4D97-AF65-F5344CB8AC3E}">
        <p14:creationId xmlns:p14="http://schemas.microsoft.com/office/powerpoint/2010/main" val="36308498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>
            <a:extLst>
              <a:ext uri="{FF2B5EF4-FFF2-40B4-BE49-F238E27FC236}">
                <a16:creationId xmlns:a16="http://schemas.microsoft.com/office/drawing/2014/main" id="{D34B1AC8-BF93-3046-9151-0DAFF89BB9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1310715" y="-464075"/>
            <a:ext cx="5400068" cy="7169750"/>
          </a:xfrm>
          <a:prstGeom prst="rect">
            <a:avLst/>
          </a:prstGeom>
        </p:spPr>
      </p:pic>
      <p:pic>
        <p:nvPicPr>
          <p:cNvPr id="5" name="Рисунок 5">
            <a:extLst>
              <a:ext uri="{FF2B5EF4-FFF2-40B4-BE49-F238E27FC236}">
                <a16:creationId xmlns:a16="http://schemas.microsoft.com/office/drawing/2014/main" id="{6E42CA1B-50F4-D447-9AA7-E2424287AD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420766"/>
            <a:ext cx="3575050" cy="5201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3886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F0C2AEE0-C94B-C945-91A4-04BB75DAB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7334" y="164234"/>
            <a:ext cx="9694333" cy="6785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210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6046DC6A-2A93-2742-B77B-542ED1179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6819" y="445579"/>
            <a:ext cx="3743856" cy="5201920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E1C29A4C-7D74-A743-94BA-A749A1BBC7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535" y="554431"/>
            <a:ext cx="6457950" cy="519880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BEFA2E89-A5FA-AA44-8A2E-0F90D2BF48C3}"/>
                  </a:ext>
                </a:extLst>
              </p14:cNvPr>
              <p14:cNvContentPartPr/>
              <p14:nvPr/>
            </p14:nvContentPartPr>
            <p14:xfrm>
              <a:off x="1197000" y="1357200"/>
              <a:ext cx="8811360" cy="142020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BEFA2E89-A5FA-AA44-8A2E-0F90D2BF48C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87640" y="1347840"/>
                <a:ext cx="8830080" cy="1438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02863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465BA6C8-8414-E747-B841-EBDB03EADC8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14732" y="722206"/>
            <a:ext cx="3611869" cy="5201920"/>
          </a:xfrm>
          <a:prstGeom prst="rect">
            <a:avLst/>
          </a:prstGeom>
        </p:spPr>
      </p:pic>
      <p:pic>
        <p:nvPicPr>
          <p:cNvPr id="3" name="Рисунок 3">
            <a:extLst>
              <a:ext uri="{FF2B5EF4-FFF2-40B4-BE49-F238E27FC236}">
                <a16:creationId xmlns:a16="http://schemas.microsoft.com/office/drawing/2014/main" id="{D2B3DDD3-2F54-EE48-8EBE-4D91B37073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442" y="829598"/>
            <a:ext cx="6457950" cy="5198803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4" name="Рукописный ввод 3">
                <a:extLst>
                  <a:ext uri="{FF2B5EF4-FFF2-40B4-BE49-F238E27FC236}">
                    <a16:creationId xmlns:a16="http://schemas.microsoft.com/office/drawing/2014/main" id="{69BCEFBD-5CD9-E640-BC11-4A5BD3AFC0C5}"/>
                  </a:ext>
                </a:extLst>
              </p14:cNvPr>
              <p14:cNvContentPartPr/>
              <p14:nvPr/>
            </p14:nvContentPartPr>
            <p14:xfrm>
              <a:off x="920160" y="2040480"/>
              <a:ext cx="8668440" cy="1067400"/>
            </p14:xfrm>
          </p:contentPart>
        </mc:Choice>
        <mc:Fallback>
          <p:pic>
            <p:nvPicPr>
              <p:cNvPr id="4" name="Рукописный ввод 3">
                <a:extLst>
                  <a:ext uri="{FF2B5EF4-FFF2-40B4-BE49-F238E27FC236}">
                    <a16:creationId xmlns:a16="http://schemas.microsoft.com/office/drawing/2014/main" id="{69BCEFBD-5CD9-E640-BC11-4A5BD3AFC0C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10800" y="2031120"/>
                <a:ext cx="8687160" cy="1086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26089942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Широкоэкранный</PresentationFormat>
  <Slides>10</Slides>
  <Notes>0</Notes>
  <HiddenSlides>0</HiddenSlide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a-klokova654@mail.ru</dc:creator>
  <cp:lastModifiedBy>a-klokova654@mail.ru</cp:lastModifiedBy>
  <cp:revision>3</cp:revision>
  <dcterms:created xsi:type="dcterms:W3CDTF">2021-03-17T07:47:42Z</dcterms:created>
  <dcterms:modified xsi:type="dcterms:W3CDTF">2021-03-24T07:43:18Z</dcterms:modified>
</cp:coreProperties>
</file>