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  <p:sldId id="276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1EA923-7E5F-44C4-A9EA-65F248FE12AB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F0812-AC13-4E14-86CA-E5723D1260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1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513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264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09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73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53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0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10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04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09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96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6E398-9563-4D84-BDBE-A5715CE9D798}" type="datetimeFigureOut">
              <a:rPr lang="ru-RU" smtClean="0"/>
              <a:t>01.09.2017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32AE8-D002-4A5B-8FF9-6C4D653FFF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99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7411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48636" y="3064728"/>
            <a:ext cx="91440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800" b="1" cap="all" dirty="0" smtClean="0">
                <a:latin typeface="Times New Roman" pitchFamily="18" charset="0"/>
                <a:cs typeface="Times New Roman" pitchFamily="18" charset="0"/>
              </a:rPr>
              <a:t>1 курс </a:t>
            </a:r>
            <a:endParaRPr lang="ru-RU" sz="48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2855914" y="1916114"/>
            <a:ext cx="6624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физического воспитания и спорта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7438808" y="5294731"/>
            <a:ext cx="408348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кафедрой, </a:t>
            </a:r>
            <a:r>
              <a:rPr lang="ru-RU" altLang="ru-RU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профессор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Головина Вера </a:t>
            </a: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Анатольевна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каф. физ. </a:t>
            </a: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</a:t>
            </a: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итания</a:t>
            </a:r>
            <a:endParaRPr lang="ru-RU" altLang="ru-RU" sz="1800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Акулова Татьяна Николаевна</a:t>
            </a:r>
            <a:endParaRPr lang="ru-RU" altLang="ru-RU" sz="1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6" name="Picture 1" descr="C:\Users\ы\Desktop\КАФЕДРА СПОРТА\Тезисы и Статьи\Конференция Губкинский\Фото-видео\sinee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5160963"/>
            <a:ext cx="2808287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831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075" y="819150"/>
            <a:ext cx="10960864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88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62" y="793750"/>
            <a:ext cx="10791806" cy="540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0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0" y="0"/>
            <a:ext cx="10388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8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81700" y="28575"/>
            <a:ext cx="5753100" cy="6829425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406400" y="28575"/>
            <a:ext cx="5067300" cy="682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47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950" y="-1223962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rgbClr val="FF0000"/>
                </a:solidFill>
              </a:rPr>
              <a:t>Рейтинговая система оценки успеваемости студентов по дисциплине «Физическая культура»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87400"/>
            <a:ext cx="6057900" cy="49022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899" y="939800"/>
            <a:ext cx="6134101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6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300" y="1"/>
            <a:ext cx="10515600" cy="1117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+mn-lt"/>
              </a:rPr>
              <a:t>БЕГОВЫЕ НОРМАТИВЫ </a:t>
            </a:r>
            <a:endParaRPr lang="ru-RU" b="1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89701" y="1117599"/>
            <a:ext cx="4927600" cy="5740399"/>
          </a:xfrm>
          <a:prstGeom prst="rect">
            <a:avLst/>
          </a:prstGeom>
        </p:spPr>
      </p:pic>
      <p:pic>
        <p:nvPicPr>
          <p:cNvPr id="10" name="Объект 9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20356" y="1384300"/>
            <a:ext cx="5420043" cy="5473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81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9144000" cy="157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4000" y="3068638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000" b="1" cap="all" dirty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84996" name="Rectangle 8"/>
          <p:cNvSpPr>
            <a:spLocks noChangeArrowheads="1"/>
          </p:cNvSpPr>
          <p:nvPr/>
        </p:nvSpPr>
        <p:spPr bwMode="auto">
          <a:xfrm>
            <a:off x="2855914" y="1916114"/>
            <a:ext cx="66246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физического воспитания и спорта</a:t>
            </a:r>
            <a:endParaRPr lang="ru-RU" altLang="ru-RU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997" name="Rectangle 9"/>
          <p:cNvSpPr>
            <a:spLocks noChangeArrowheads="1"/>
          </p:cNvSpPr>
          <p:nvPr/>
        </p:nvSpPr>
        <p:spPr bwMode="auto">
          <a:xfrm>
            <a:off x="5671116" y="5154563"/>
            <a:ext cx="51847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кафедрой, </a:t>
            </a:r>
            <a:r>
              <a:rPr lang="ru-RU" altLang="ru-RU" sz="1800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Головина Вера </a:t>
            </a: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Анатольевна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Доцент каф. физ. </a:t>
            </a:r>
            <a:r>
              <a:rPr lang="ru-RU" altLang="ru-RU" sz="18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</a:t>
            </a:r>
            <a:r>
              <a:rPr lang="ru-RU" altLang="ru-RU" sz="18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итания</a:t>
            </a:r>
            <a:endParaRPr lang="ru-RU" altLang="ru-RU" sz="1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Акулова </a:t>
            </a: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Татьяна Николаевна</a:t>
            </a:r>
            <a:endParaRPr lang="ru-RU" altLang="ru-RU" sz="1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i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8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998" name="Picture 1" descr="C:\Users\ы\Desktop\КАФЕДРА СПОРТА\Тезисы и Статьи\Конференция Губкинский\Фото-видео\sinee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4" y="5160963"/>
            <a:ext cx="2808287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43639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87" y="0"/>
            <a:ext cx="108207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18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86" y="0"/>
            <a:ext cx="10711355" cy="670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21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61" y="0"/>
            <a:ext cx="11222039" cy="637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3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99" y="1"/>
            <a:ext cx="10795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42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0"/>
            <a:ext cx="11074400" cy="676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450" y="88900"/>
            <a:ext cx="1075055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18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74" y="101600"/>
            <a:ext cx="11801111" cy="656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96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437" y="165100"/>
            <a:ext cx="1182370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9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68</Words>
  <Application>Microsoft Office PowerPoint</Application>
  <PresentationFormat>Широкоэкранный</PresentationFormat>
  <Paragraphs>19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Рейтинговая система оценки успеваемости студентов по дисциплине «Физическая культура» </vt:lpstr>
      <vt:lpstr>БЕГОВЫЕ НОРМАТИВЫ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32</cp:revision>
  <dcterms:created xsi:type="dcterms:W3CDTF">2017-09-01T09:24:54Z</dcterms:created>
  <dcterms:modified xsi:type="dcterms:W3CDTF">2017-09-01T13:12:59Z</dcterms:modified>
</cp:coreProperties>
</file>