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5" r:id="rId3"/>
    <p:sldId id="266" r:id="rId4"/>
    <p:sldId id="262" r:id="rId5"/>
    <p:sldId id="272" r:id="rId6"/>
    <p:sldId id="271" r:id="rId7"/>
    <p:sldId id="269" r:id="rId8"/>
    <p:sldId id="270" r:id="rId9"/>
    <p:sldId id="268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>
      <p:cViewPr>
        <p:scale>
          <a:sx n="49" d="100"/>
          <a:sy n="49" d="100"/>
        </p:scale>
        <p:origin x="-108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F2AE5-21FA-444E-A5DC-55FC8B5BBC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2FB21E0-7A3A-41EA-BBF8-48340286DFA3}">
      <dgm:prSet phldrT="[Текст]"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Новая энергетика</a:t>
          </a:r>
          <a:endParaRPr lang="ru-RU" sz="1100" dirty="0"/>
        </a:p>
      </dgm:t>
    </dgm:pt>
    <dgm:pt modelId="{89A71828-9DD8-446D-B915-A909109103F7}" type="parTrans" cxnId="{7AC2B4A3-7A82-4692-85D5-555831410F65}">
      <dgm:prSet/>
      <dgm:spPr/>
      <dgm:t>
        <a:bodyPr/>
        <a:lstStyle/>
        <a:p>
          <a:endParaRPr lang="ru-RU"/>
        </a:p>
      </dgm:t>
    </dgm:pt>
    <dgm:pt modelId="{513BFDED-3C91-43B3-BF51-4EAB50F837D4}" type="sibTrans" cxnId="{7AC2B4A3-7A82-4692-85D5-555831410F65}">
      <dgm:prSet/>
      <dgm:spPr/>
      <dgm:t>
        <a:bodyPr/>
        <a:lstStyle/>
        <a:p>
          <a:endParaRPr lang="ru-RU"/>
        </a:p>
      </dgm:t>
    </dgm:pt>
    <dgm:pt modelId="{9977740E-3124-48B6-B75D-939AE5C5FD6B}">
      <dgm:prSet custT="1"/>
      <dgm:spPr/>
      <dgm:t>
        <a:bodyPr/>
        <a:lstStyle/>
        <a:p>
          <a:r>
            <a:rPr lang="ru-RU" sz="1000" b="1" dirty="0" err="1" smtClean="0">
              <a:cs typeface="Arial" pitchFamily="34" charset="0"/>
            </a:rPr>
            <a:t>фотовольтаика</a:t>
          </a:r>
          <a:r>
            <a:rPr lang="ru-RU" sz="1000" b="1" dirty="0" smtClean="0">
              <a:cs typeface="Arial" pitchFamily="34" charset="0"/>
            </a:rPr>
            <a:t>; ветроэнергетика; накопление эл. энергии</a:t>
          </a:r>
          <a:endParaRPr lang="ru-RU" sz="1000" b="1" dirty="0">
            <a:cs typeface="Arial" pitchFamily="34" charset="0"/>
          </a:endParaRPr>
        </a:p>
      </dgm:t>
    </dgm:pt>
    <dgm:pt modelId="{184B7BA9-4F99-49AB-82C5-434079A18A7F}" type="parTrans" cxnId="{86C000B3-4FFC-4BF0-ADD0-3EB5215CBFBD}">
      <dgm:prSet/>
      <dgm:spPr/>
      <dgm:t>
        <a:bodyPr/>
        <a:lstStyle/>
        <a:p>
          <a:endParaRPr lang="ru-RU"/>
        </a:p>
      </dgm:t>
    </dgm:pt>
    <dgm:pt modelId="{3E21125C-0BD3-4F08-BA46-CF9D53F93929}" type="sibTrans" cxnId="{86C000B3-4FFC-4BF0-ADD0-3EB5215CBFBD}">
      <dgm:prSet/>
      <dgm:spPr/>
      <dgm:t>
        <a:bodyPr/>
        <a:lstStyle/>
        <a:p>
          <a:endParaRPr lang="ru-RU"/>
        </a:p>
      </dgm:t>
    </dgm:pt>
    <dgm:pt modelId="{C873237E-DB62-4523-9523-1778EA816D2B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Композитные материалы</a:t>
          </a:r>
          <a:endParaRPr lang="ru-RU" sz="1100" b="1" dirty="0">
            <a:cs typeface="Arial" pitchFamily="34" charset="0"/>
          </a:endParaRPr>
        </a:p>
      </dgm:t>
    </dgm:pt>
    <dgm:pt modelId="{6075E700-2343-4903-8A7F-A5FD5C67A496}" type="parTrans" cxnId="{963A5DF6-BA9B-4731-81FB-EA3B10ABE374}">
      <dgm:prSet/>
      <dgm:spPr/>
      <dgm:t>
        <a:bodyPr/>
        <a:lstStyle/>
        <a:p>
          <a:endParaRPr lang="ru-RU"/>
        </a:p>
      </dgm:t>
    </dgm:pt>
    <dgm:pt modelId="{98E77432-7C3A-4F33-BF80-252A62AE509A}" type="sibTrans" cxnId="{963A5DF6-BA9B-4731-81FB-EA3B10ABE374}">
      <dgm:prSet/>
      <dgm:spPr/>
      <dgm:t>
        <a:bodyPr/>
        <a:lstStyle/>
        <a:p>
          <a:endParaRPr lang="ru-RU"/>
        </a:p>
      </dgm:t>
    </dgm:pt>
    <dgm:pt modelId="{E50348A0-FFD5-46D5-995C-45C4A9C122EC}">
      <dgm:prSet custT="1"/>
      <dgm:spPr/>
      <dgm:t>
        <a:bodyPr/>
        <a:lstStyle/>
        <a:p>
          <a:r>
            <a:rPr lang="ru-RU" sz="1050" b="1" dirty="0" smtClean="0">
              <a:cs typeface="Arial" pitchFamily="34" charset="0"/>
            </a:rPr>
            <a:t>Тонкопленочные покрытия</a:t>
          </a:r>
          <a:endParaRPr lang="ru-RU" sz="1050" b="1" dirty="0">
            <a:cs typeface="Arial" pitchFamily="34" charset="0"/>
          </a:endParaRPr>
        </a:p>
      </dgm:t>
    </dgm:pt>
    <dgm:pt modelId="{E535C976-76C7-435B-801C-1B9E5C8161F6}" type="parTrans" cxnId="{B0CCF71F-FABC-4DCA-AFDB-01AF56B24A79}">
      <dgm:prSet/>
      <dgm:spPr/>
      <dgm:t>
        <a:bodyPr/>
        <a:lstStyle/>
        <a:p>
          <a:endParaRPr lang="ru-RU"/>
        </a:p>
      </dgm:t>
    </dgm:pt>
    <dgm:pt modelId="{63E7F09E-C498-41E8-8C29-DE8F084E6813}" type="sibTrans" cxnId="{B0CCF71F-FABC-4DCA-AFDB-01AF56B24A79}">
      <dgm:prSet/>
      <dgm:spPr/>
      <dgm:t>
        <a:bodyPr/>
        <a:lstStyle/>
        <a:p>
          <a:endParaRPr lang="ru-RU"/>
        </a:p>
      </dgm:t>
    </dgm:pt>
    <dgm:pt modelId="{82A2AC68-1BF0-4AD5-BA03-7548CBA2FD0C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Биотехнологии</a:t>
          </a:r>
          <a:endParaRPr lang="ru-RU" sz="1100" b="1" dirty="0">
            <a:cs typeface="Arial" pitchFamily="34" charset="0"/>
          </a:endParaRPr>
        </a:p>
      </dgm:t>
    </dgm:pt>
    <dgm:pt modelId="{F26AF830-8CC1-4B3F-ABA9-97B29BA37C96}" type="parTrans" cxnId="{AAD4849C-BD84-4FB9-B81D-DE11AE81A62E}">
      <dgm:prSet/>
      <dgm:spPr/>
      <dgm:t>
        <a:bodyPr/>
        <a:lstStyle/>
        <a:p>
          <a:endParaRPr lang="ru-RU"/>
        </a:p>
      </dgm:t>
    </dgm:pt>
    <dgm:pt modelId="{05A83017-9C96-447C-A059-F7F6321C9E2D}" type="sibTrans" cxnId="{AAD4849C-BD84-4FB9-B81D-DE11AE81A62E}">
      <dgm:prSet/>
      <dgm:spPr/>
      <dgm:t>
        <a:bodyPr/>
        <a:lstStyle/>
        <a:p>
          <a:endParaRPr lang="ru-RU"/>
        </a:p>
      </dgm:t>
    </dgm:pt>
    <dgm:pt modelId="{0050B673-0578-46D9-98BF-E6187434B53E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Проекты в области повышения комфорта городской среды с применением нанотехнологий</a:t>
          </a:r>
          <a:endParaRPr lang="ru-RU" sz="1100" b="1" dirty="0">
            <a:cs typeface="Arial" pitchFamily="34" charset="0"/>
          </a:endParaRPr>
        </a:p>
      </dgm:t>
    </dgm:pt>
    <dgm:pt modelId="{128F7082-C1E3-4622-84A7-139B0723A04B}" type="parTrans" cxnId="{627A81E8-2804-48EC-94E8-F88B257E1FD7}">
      <dgm:prSet/>
      <dgm:spPr/>
      <dgm:t>
        <a:bodyPr/>
        <a:lstStyle/>
        <a:p>
          <a:endParaRPr lang="ru-RU"/>
        </a:p>
      </dgm:t>
    </dgm:pt>
    <dgm:pt modelId="{0E02CC23-0F9E-42B5-BB3F-E404E60E16D5}" type="sibTrans" cxnId="{627A81E8-2804-48EC-94E8-F88B257E1FD7}">
      <dgm:prSet/>
      <dgm:spPr/>
      <dgm:t>
        <a:bodyPr/>
        <a:lstStyle/>
        <a:p>
          <a:endParaRPr lang="ru-RU"/>
        </a:p>
      </dgm:t>
    </dgm:pt>
    <dgm:pt modelId="{8F6A3C6A-F30E-4AE0-8EDE-32E5111B0D63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Аддитивные технологии и 3D-печать</a:t>
          </a:r>
          <a:endParaRPr lang="ru-RU" sz="1100" b="1" dirty="0">
            <a:cs typeface="Arial" pitchFamily="34" charset="0"/>
          </a:endParaRPr>
        </a:p>
      </dgm:t>
    </dgm:pt>
    <dgm:pt modelId="{C2EAB377-D3AA-4433-9F51-03E22CAE656F}" type="parTrans" cxnId="{BC07D2F5-794A-498A-BA99-4C52607606B2}">
      <dgm:prSet/>
      <dgm:spPr/>
      <dgm:t>
        <a:bodyPr/>
        <a:lstStyle/>
        <a:p>
          <a:endParaRPr lang="ru-RU"/>
        </a:p>
      </dgm:t>
    </dgm:pt>
    <dgm:pt modelId="{54BE6AE7-71D0-4777-B9BA-7519164A2088}" type="sibTrans" cxnId="{BC07D2F5-794A-498A-BA99-4C52607606B2}">
      <dgm:prSet/>
      <dgm:spPr/>
      <dgm:t>
        <a:bodyPr/>
        <a:lstStyle/>
        <a:p>
          <a:endParaRPr lang="ru-RU"/>
        </a:p>
      </dgm:t>
    </dgm:pt>
    <dgm:pt modelId="{8E82827A-94BB-4BA8-AA3E-CCCEBA5DC9DC}" type="pres">
      <dgm:prSet presAssocID="{4ABF2AE5-21FA-444E-A5DC-55FC8B5BBCA4}" presName="Name0" presStyleCnt="0">
        <dgm:presLayoutVars>
          <dgm:dir/>
          <dgm:resizeHandles val="exact"/>
        </dgm:presLayoutVars>
      </dgm:prSet>
      <dgm:spPr/>
    </dgm:pt>
    <dgm:pt modelId="{0F21D56E-3F09-42B3-9860-72D15BD62641}" type="pres">
      <dgm:prSet presAssocID="{4ABF2AE5-21FA-444E-A5DC-55FC8B5BBCA4}" presName="fgShape" presStyleLbl="fgShp" presStyleIdx="0" presStyleCnt="1"/>
      <dgm:spPr/>
    </dgm:pt>
    <dgm:pt modelId="{9B8917F5-C822-47AF-8BBF-375739A59DAC}" type="pres">
      <dgm:prSet presAssocID="{4ABF2AE5-21FA-444E-A5DC-55FC8B5BBCA4}" presName="linComp" presStyleCnt="0"/>
      <dgm:spPr/>
    </dgm:pt>
    <dgm:pt modelId="{61597889-49C5-4509-8286-421D5BBFBCF7}" type="pres">
      <dgm:prSet presAssocID="{22FB21E0-7A3A-41EA-BBF8-48340286DFA3}" presName="compNode" presStyleCnt="0"/>
      <dgm:spPr/>
    </dgm:pt>
    <dgm:pt modelId="{432A5A37-2C49-49BF-B091-FD637B4237C0}" type="pres">
      <dgm:prSet presAssocID="{22FB21E0-7A3A-41EA-BBF8-48340286DFA3}" presName="bkgdShape" presStyleLbl="node1" presStyleIdx="0" presStyleCnt="6" custScaleX="110286" custLinFactNeighborY="1895"/>
      <dgm:spPr/>
      <dgm:t>
        <a:bodyPr/>
        <a:lstStyle/>
        <a:p>
          <a:endParaRPr lang="ru-RU"/>
        </a:p>
      </dgm:t>
    </dgm:pt>
    <dgm:pt modelId="{D745E7BE-53C0-4023-9C6F-4EF91304B047}" type="pres">
      <dgm:prSet presAssocID="{22FB21E0-7A3A-41EA-BBF8-48340286DFA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4012-ECEA-4AC6-85E0-0F2DE5BD2BF7}" type="pres">
      <dgm:prSet presAssocID="{22FB21E0-7A3A-41EA-BBF8-48340286DFA3}" presName="invisiNode" presStyleLbl="node1" presStyleIdx="0" presStyleCnt="6"/>
      <dgm:spPr/>
    </dgm:pt>
    <dgm:pt modelId="{7552FCA0-E99F-453B-B0D1-24D3E53F5FC8}" type="pres">
      <dgm:prSet presAssocID="{22FB21E0-7A3A-41EA-BBF8-48340286DFA3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A2A7EB-770A-4562-B78A-3ABD254577DB}" type="pres">
      <dgm:prSet presAssocID="{513BFDED-3C91-43B3-BF51-4EAB50F837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13E707-4CF4-476C-8DBE-FFEDE5A2FFCB}" type="pres">
      <dgm:prSet presAssocID="{C873237E-DB62-4523-9523-1778EA816D2B}" presName="compNode" presStyleCnt="0"/>
      <dgm:spPr/>
    </dgm:pt>
    <dgm:pt modelId="{DED0222A-2EF0-49C8-85A1-6409BB5194A0}" type="pres">
      <dgm:prSet presAssocID="{C873237E-DB62-4523-9523-1778EA816D2B}" presName="bkgdShape" presStyleLbl="node1" presStyleIdx="1" presStyleCnt="6"/>
      <dgm:spPr/>
      <dgm:t>
        <a:bodyPr/>
        <a:lstStyle/>
        <a:p>
          <a:endParaRPr lang="ru-RU"/>
        </a:p>
      </dgm:t>
    </dgm:pt>
    <dgm:pt modelId="{D8550894-B4D0-4EF3-9F7D-B01C857B0050}" type="pres">
      <dgm:prSet presAssocID="{C873237E-DB62-4523-9523-1778EA816D2B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51340-9DF3-43F0-AF68-F1293CBBACE3}" type="pres">
      <dgm:prSet presAssocID="{C873237E-DB62-4523-9523-1778EA816D2B}" presName="invisiNode" presStyleLbl="node1" presStyleIdx="1" presStyleCnt="6"/>
      <dgm:spPr/>
    </dgm:pt>
    <dgm:pt modelId="{273DC4EA-8694-4F5B-8DF8-AD386F26F927}" type="pres">
      <dgm:prSet presAssocID="{C873237E-DB62-4523-9523-1778EA816D2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AAEA71-AAB2-4FA8-8FFE-4F6B52FAE486}" type="pres">
      <dgm:prSet presAssocID="{98E77432-7C3A-4F33-BF80-252A62AE50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5CC737-4890-4715-8DFA-F9FA03037E17}" type="pres">
      <dgm:prSet presAssocID="{E50348A0-FFD5-46D5-995C-45C4A9C122EC}" presName="compNode" presStyleCnt="0"/>
      <dgm:spPr/>
    </dgm:pt>
    <dgm:pt modelId="{97BB5159-0AB4-4AFD-882F-133443BD6440}" type="pres">
      <dgm:prSet presAssocID="{E50348A0-FFD5-46D5-995C-45C4A9C122EC}" presName="bkgdShape" presStyleLbl="node1" presStyleIdx="2" presStyleCnt="6"/>
      <dgm:spPr/>
      <dgm:t>
        <a:bodyPr/>
        <a:lstStyle/>
        <a:p>
          <a:endParaRPr lang="ru-RU"/>
        </a:p>
      </dgm:t>
    </dgm:pt>
    <dgm:pt modelId="{97697C72-5973-4166-B694-FFA3D3AA6C76}" type="pres">
      <dgm:prSet presAssocID="{E50348A0-FFD5-46D5-995C-45C4A9C122E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24AC8-A8BC-4067-A218-C77C07BCD587}" type="pres">
      <dgm:prSet presAssocID="{E50348A0-FFD5-46D5-995C-45C4A9C122EC}" presName="invisiNode" presStyleLbl="node1" presStyleIdx="2" presStyleCnt="6"/>
      <dgm:spPr/>
    </dgm:pt>
    <dgm:pt modelId="{C8671339-D985-458D-992A-36AF026E718A}" type="pres">
      <dgm:prSet presAssocID="{E50348A0-FFD5-46D5-995C-45C4A9C122EC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353EA398-2CE7-43A5-A8BF-46610D4DD112}" type="pres">
      <dgm:prSet presAssocID="{63E7F09E-C498-41E8-8C29-DE8F084E68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B23C2D-2ED9-471A-AE66-1A189380EE65}" type="pres">
      <dgm:prSet presAssocID="{82A2AC68-1BF0-4AD5-BA03-7548CBA2FD0C}" presName="compNode" presStyleCnt="0"/>
      <dgm:spPr/>
    </dgm:pt>
    <dgm:pt modelId="{F1B920CA-8F40-4991-B309-E5B2BEE50596}" type="pres">
      <dgm:prSet presAssocID="{82A2AC68-1BF0-4AD5-BA03-7548CBA2FD0C}" presName="bkgdShape" presStyleLbl="node1" presStyleIdx="3" presStyleCnt="6"/>
      <dgm:spPr/>
      <dgm:t>
        <a:bodyPr/>
        <a:lstStyle/>
        <a:p>
          <a:endParaRPr lang="ru-RU"/>
        </a:p>
      </dgm:t>
    </dgm:pt>
    <dgm:pt modelId="{A69A715F-D916-4218-9872-811C1171C7EC}" type="pres">
      <dgm:prSet presAssocID="{82A2AC68-1BF0-4AD5-BA03-7548CBA2FD0C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28D6E-39A9-4022-B946-F47BBE80DA66}" type="pres">
      <dgm:prSet presAssocID="{82A2AC68-1BF0-4AD5-BA03-7548CBA2FD0C}" presName="invisiNode" presStyleLbl="node1" presStyleIdx="3" presStyleCnt="6"/>
      <dgm:spPr/>
    </dgm:pt>
    <dgm:pt modelId="{BA33406D-3437-446A-A637-E9399BC71DD8}" type="pres">
      <dgm:prSet presAssocID="{82A2AC68-1BF0-4AD5-BA03-7548CBA2FD0C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EE25DE-DC26-43A7-B8A3-7172D03F84D8}" type="pres">
      <dgm:prSet presAssocID="{05A83017-9C96-447C-A059-F7F6321C9E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1A119D-99E5-4AE7-B8FC-FC7CAD4258B6}" type="pres">
      <dgm:prSet presAssocID="{0050B673-0578-46D9-98BF-E6187434B53E}" presName="compNode" presStyleCnt="0"/>
      <dgm:spPr/>
    </dgm:pt>
    <dgm:pt modelId="{DB1444A4-B0A7-433C-AC4A-FD5467E59FE8}" type="pres">
      <dgm:prSet presAssocID="{0050B673-0578-46D9-98BF-E6187434B53E}" presName="bkgdShape" presStyleLbl="node1" presStyleIdx="4" presStyleCnt="6"/>
      <dgm:spPr/>
      <dgm:t>
        <a:bodyPr/>
        <a:lstStyle/>
        <a:p>
          <a:endParaRPr lang="ru-RU"/>
        </a:p>
      </dgm:t>
    </dgm:pt>
    <dgm:pt modelId="{74876C46-4920-4B55-BEE3-835473E490E7}" type="pres">
      <dgm:prSet presAssocID="{0050B673-0578-46D9-98BF-E6187434B53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CD22-0A15-4022-8858-A0FA8202B2E8}" type="pres">
      <dgm:prSet presAssocID="{0050B673-0578-46D9-98BF-E6187434B53E}" presName="invisiNode" presStyleLbl="node1" presStyleIdx="4" presStyleCnt="6"/>
      <dgm:spPr/>
    </dgm:pt>
    <dgm:pt modelId="{9B616FD0-FFF5-4B25-9668-76AA2DC6A197}" type="pres">
      <dgm:prSet presAssocID="{0050B673-0578-46D9-98BF-E6187434B53E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E0EBFC2-59B0-47F5-B22A-91EF466C944D}" type="pres">
      <dgm:prSet presAssocID="{0E02CC23-0F9E-42B5-BB3F-E404E60E16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223971-BABB-4244-9F80-B4304F7134D2}" type="pres">
      <dgm:prSet presAssocID="{8F6A3C6A-F30E-4AE0-8EDE-32E5111B0D63}" presName="compNode" presStyleCnt="0"/>
      <dgm:spPr/>
    </dgm:pt>
    <dgm:pt modelId="{5CC59C76-032D-456B-A1B1-6A55D4B04600}" type="pres">
      <dgm:prSet presAssocID="{8F6A3C6A-F30E-4AE0-8EDE-32E5111B0D63}" presName="bkgdShape" presStyleLbl="node1" presStyleIdx="5" presStyleCnt="6"/>
      <dgm:spPr/>
      <dgm:t>
        <a:bodyPr/>
        <a:lstStyle/>
        <a:p>
          <a:endParaRPr lang="ru-RU"/>
        </a:p>
      </dgm:t>
    </dgm:pt>
    <dgm:pt modelId="{438629E9-48CE-48F2-8A59-8858808277E7}" type="pres">
      <dgm:prSet presAssocID="{8F6A3C6A-F30E-4AE0-8EDE-32E5111B0D6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14FE6-5840-471D-B7BF-F0FAA9B11830}" type="pres">
      <dgm:prSet presAssocID="{8F6A3C6A-F30E-4AE0-8EDE-32E5111B0D63}" presName="invisiNode" presStyleLbl="node1" presStyleIdx="5" presStyleCnt="6"/>
      <dgm:spPr/>
    </dgm:pt>
    <dgm:pt modelId="{F8DF2E54-A3A2-415A-B331-57A8EBBFDE84}" type="pres">
      <dgm:prSet presAssocID="{8F6A3C6A-F30E-4AE0-8EDE-32E5111B0D63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F5F4233-423E-406F-9DC9-42C4E6DD5B97}" type="presOf" srcId="{22FB21E0-7A3A-41EA-BBF8-48340286DFA3}" destId="{432A5A37-2C49-49BF-B091-FD637B4237C0}" srcOrd="0" destOrd="0" presId="urn:microsoft.com/office/officeart/2005/8/layout/hList7"/>
    <dgm:cxn modelId="{D23805A2-2EC4-45E4-978D-EFD09BC56C0E}" type="presOf" srcId="{82A2AC68-1BF0-4AD5-BA03-7548CBA2FD0C}" destId="{A69A715F-D916-4218-9872-811C1171C7EC}" srcOrd="1" destOrd="0" presId="urn:microsoft.com/office/officeart/2005/8/layout/hList7"/>
    <dgm:cxn modelId="{86C000B3-4FFC-4BF0-ADD0-3EB5215CBFBD}" srcId="{22FB21E0-7A3A-41EA-BBF8-48340286DFA3}" destId="{9977740E-3124-48B6-B75D-939AE5C5FD6B}" srcOrd="0" destOrd="0" parTransId="{184B7BA9-4F99-49AB-82C5-434079A18A7F}" sibTransId="{3E21125C-0BD3-4F08-BA46-CF9D53F93929}"/>
    <dgm:cxn modelId="{E09EC84B-C02D-46E7-AC2C-CB524AD71C08}" type="presOf" srcId="{E50348A0-FFD5-46D5-995C-45C4A9C122EC}" destId="{97BB5159-0AB4-4AFD-882F-133443BD6440}" srcOrd="0" destOrd="0" presId="urn:microsoft.com/office/officeart/2005/8/layout/hList7"/>
    <dgm:cxn modelId="{8436A346-B22B-477D-9B66-0C79606F98C5}" type="presOf" srcId="{0050B673-0578-46D9-98BF-E6187434B53E}" destId="{74876C46-4920-4B55-BEE3-835473E490E7}" srcOrd="1" destOrd="0" presId="urn:microsoft.com/office/officeart/2005/8/layout/hList7"/>
    <dgm:cxn modelId="{F6BE45AC-30B6-4E7B-88E9-D552AB767A0D}" type="presOf" srcId="{0E02CC23-0F9E-42B5-BB3F-E404E60E16D5}" destId="{CE0EBFC2-59B0-47F5-B22A-91EF466C944D}" srcOrd="0" destOrd="0" presId="urn:microsoft.com/office/officeart/2005/8/layout/hList7"/>
    <dgm:cxn modelId="{4BF3CF00-7B7F-4DDC-9254-E52F8C0D00D4}" type="presOf" srcId="{9977740E-3124-48B6-B75D-939AE5C5FD6B}" destId="{D745E7BE-53C0-4023-9C6F-4EF91304B047}" srcOrd="1" destOrd="1" presId="urn:microsoft.com/office/officeart/2005/8/layout/hList7"/>
    <dgm:cxn modelId="{AAD4849C-BD84-4FB9-B81D-DE11AE81A62E}" srcId="{4ABF2AE5-21FA-444E-A5DC-55FC8B5BBCA4}" destId="{82A2AC68-1BF0-4AD5-BA03-7548CBA2FD0C}" srcOrd="3" destOrd="0" parTransId="{F26AF830-8CC1-4B3F-ABA9-97B29BA37C96}" sibTransId="{05A83017-9C96-447C-A059-F7F6321C9E2D}"/>
    <dgm:cxn modelId="{F0D7021C-C4AD-4393-9226-17012EAE0BB3}" type="presOf" srcId="{22FB21E0-7A3A-41EA-BBF8-48340286DFA3}" destId="{D745E7BE-53C0-4023-9C6F-4EF91304B047}" srcOrd="1" destOrd="0" presId="urn:microsoft.com/office/officeart/2005/8/layout/hList7"/>
    <dgm:cxn modelId="{25251696-3352-4A27-8F72-294EA7633F3A}" type="presOf" srcId="{C873237E-DB62-4523-9523-1778EA816D2B}" destId="{D8550894-B4D0-4EF3-9F7D-B01C857B0050}" srcOrd="1" destOrd="0" presId="urn:microsoft.com/office/officeart/2005/8/layout/hList7"/>
    <dgm:cxn modelId="{627A81E8-2804-48EC-94E8-F88B257E1FD7}" srcId="{4ABF2AE5-21FA-444E-A5DC-55FC8B5BBCA4}" destId="{0050B673-0578-46D9-98BF-E6187434B53E}" srcOrd="4" destOrd="0" parTransId="{128F7082-C1E3-4622-84A7-139B0723A04B}" sibTransId="{0E02CC23-0F9E-42B5-BB3F-E404E60E16D5}"/>
    <dgm:cxn modelId="{BC07D2F5-794A-498A-BA99-4C52607606B2}" srcId="{4ABF2AE5-21FA-444E-A5DC-55FC8B5BBCA4}" destId="{8F6A3C6A-F30E-4AE0-8EDE-32E5111B0D63}" srcOrd="5" destOrd="0" parTransId="{C2EAB377-D3AA-4433-9F51-03E22CAE656F}" sibTransId="{54BE6AE7-71D0-4777-B9BA-7519164A2088}"/>
    <dgm:cxn modelId="{0D14081B-8047-482E-82DD-EB2CB60ED90B}" type="presOf" srcId="{63E7F09E-C498-41E8-8C29-DE8F084E6813}" destId="{353EA398-2CE7-43A5-A8BF-46610D4DD112}" srcOrd="0" destOrd="0" presId="urn:microsoft.com/office/officeart/2005/8/layout/hList7"/>
    <dgm:cxn modelId="{ED8FE03F-4EC8-44F8-AD36-C11E7B9A317C}" type="presOf" srcId="{8F6A3C6A-F30E-4AE0-8EDE-32E5111B0D63}" destId="{438629E9-48CE-48F2-8A59-8858808277E7}" srcOrd="1" destOrd="0" presId="urn:microsoft.com/office/officeart/2005/8/layout/hList7"/>
    <dgm:cxn modelId="{9DC27CD2-4E55-41A8-AE16-D924DCC04941}" type="presOf" srcId="{C873237E-DB62-4523-9523-1778EA816D2B}" destId="{DED0222A-2EF0-49C8-85A1-6409BB5194A0}" srcOrd="0" destOrd="0" presId="urn:microsoft.com/office/officeart/2005/8/layout/hList7"/>
    <dgm:cxn modelId="{51ED910E-9AB4-45BC-93C8-BD2F7BA1942E}" type="presOf" srcId="{4ABF2AE5-21FA-444E-A5DC-55FC8B5BBCA4}" destId="{8E82827A-94BB-4BA8-AA3E-CCCEBA5DC9DC}" srcOrd="0" destOrd="0" presId="urn:microsoft.com/office/officeart/2005/8/layout/hList7"/>
    <dgm:cxn modelId="{7AC2B4A3-7A82-4692-85D5-555831410F65}" srcId="{4ABF2AE5-21FA-444E-A5DC-55FC8B5BBCA4}" destId="{22FB21E0-7A3A-41EA-BBF8-48340286DFA3}" srcOrd="0" destOrd="0" parTransId="{89A71828-9DD8-446D-B915-A909109103F7}" sibTransId="{513BFDED-3C91-43B3-BF51-4EAB50F837D4}"/>
    <dgm:cxn modelId="{05B28ACF-A2DE-419A-8293-5FA0173A02FF}" type="presOf" srcId="{05A83017-9C96-447C-A059-F7F6321C9E2D}" destId="{8CEE25DE-DC26-43A7-B8A3-7172D03F84D8}" srcOrd="0" destOrd="0" presId="urn:microsoft.com/office/officeart/2005/8/layout/hList7"/>
    <dgm:cxn modelId="{963A5DF6-BA9B-4731-81FB-EA3B10ABE374}" srcId="{4ABF2AE5-21FA-444E-A5DC-55FC8B5BBCA4}" destId="{C873237E-DB62-4523-9523-1778EA816D2B}" srcOrd="1" destOrd="0" parTransId="{6075E700-2343-4903-8A7F-A5FD5C67A496}" sibTransId="{98E77432-7C3A-4F33-BF80-252A62AE509A}"/>
    <dgm:cxn modelId="{BA62E9E5-926D-4F3F-B4BA-E0B18F819247}" type="presOf" srcId="{E50348A0-FFD5-46D5-995C-45C4A9C122EC}" destId="{97697C72-5973-4166-B694-FFA3D3AA6C76}" srcOrd="1" destOrd="0" presId="urn:microsoft.com/office/officeart/2005/8/layout/hList7"/>
    <dgm:cxn modelId="{81080B9E-F2AB-43D7-BA9F-791AD504767E}" type="presOf" srcId="{98E77432-7C3A-4F33-BF80-252A62AE509A}" destId="{32AAEA71-AAB2-4FA8-8FFE-4F6B52FAE486}" srcOrd="0" destOrd="0" presId="urn:microsoft.com/office/officeart/2005/8/layout/hList7"/>
    <dgm:cxn modelId="{B0CCF71F-FABC-4DCA-AFDB-01AF56B24A79}" srcId="{4ABF2AE5-21FA-444E-A5DC-55FC8B5BBCA4}" destId="{E50348A0-FFD5-46D5-995C-45C4A9C122EC}" srcOrd="2" destOrd="0" parTransId="{E535C976-76C7-435B-801C-1B9E5C8161F6}" sibTransId="{63E7F09E-C498-41E8-8C29-DE8F084E6813}"/>
    <dgm:cxn modelId="{75DAE48A-6465-4455-BF3D-FB7BD778225F}" type="presOf" srcId="{8F6A3C6A-F30E-4AE0-8EDE-32E5111B0D63}" destId="{5CC59C76-032D-456B-A1B1-6A55D4B04600}" srcOrd="0" destOrd="0" presId="urn:microsoft.com/office/officeart/2005/8/layout/hList7"/>
    <dgm:cxn modelId="{6CA5C3B9-D587-4C45-81EE-60D3B13CA636}" type="presOf" srcId="{0050B673-0578-46D9-98BF-E6187434B53E}" destId="{DB1444A4-B0A7-433C-AC4A-FD5467E59FE8}" srcOrd="0" destOrd="0" presId="urn:microsoft.com/office/officeart/2005/8/layout/hList7"/>
    <dgm:cxn modelId="{A6F02D22-5703-46BF-9495-773437AE3384}" type="presOf" srcId="{513BFDED-3C91-43B3-BF51-4EAB50F837D4}" destId="{A2A2A7EB-770A-4562-B78A-3ABD254577DB}" srcOrd="0" destOrd="0" presId="urn:microsoft.com/office/officeart/2005/8/layout/hList7"/>
    <dgm:cxn modelId="{A94490C4-91CA-4816-A649-8B1B13B4F78D}" type="presOf" srcId="{82A2AC68-1BF0-4AD5-BA03-7548CBA2FD0C}" destId="{F1B920CA-8F40-4991-B309-E5B2BEE50596}" srcOrd="0" destOrd="0" presId="urn:microsoft.com/office/officeart/2005/8/layout/hList7"/>
    <dgm:cxn modelId="{E33B6370-0EE1-4C6A-AB74-6282CBCA27E8}" type="presOf" srcId="{9977740E-3124-48B6-B75D-939AE5C5FD6B}" destId="{432A5A37-2C49-49BF-B091-FD637B4237C0}" srcOrd="0" destOrd="1" presId="urn:microsoft.com/office/officeart/2005/8/layout/hList7"/>
    <dgm:cxn modelId="{1B270792-6407-41A6-B648-6EEABEA4B43F}" type="presParOf" srcId="{8E82827A-94BB-4BA8-AA3E-CCCEBA5DC9DC}" destId="{0F21D56E-3F09-42B3-9860-72D15BD62641}" srcOrd="0" destOrd="0" presId="urn:microsoft.com/office/officeart/2005/8/layout/hList7"/>
    <dgm:cxn modelId="{CE418F9E-B398-4C4F-8507-5685EA81C5CE}" type="presParOf" srcId="{8E82827A-94BB-4BA8-AA3E-CCCEBA5DC9DC}" destId="{9B8917F5-C822-47AF-8BBF-375739A59DAC}" srcOrd="1" destOrd="0" presId="urn:microsoft.com/office/officeart/2005/8/layout/hList7"/>
    <dgm:cxn modelId="{D427F48D-BDC2-45B1-9A03-A4A84A62D546}" type="presParOf" srcId="{9B8917F5-C822-47AF-8BBF-375739A59DAC}" destId="{61597889-49C5-4509-8286-421D5BBFBCF7}" srcOrd="0" destOrd="0" presId="urn:microsoft.com/office/officeart/2005/8/layout/hList7"/>
    <dgm:cxn modelId="{C63FFA53-0338-48E8-87B0-7859A722F681}" type="presParOf" srcId="{61597889-49C5-4509-8286-421D5BBFBCF7}" destId="{432A5A37-2C49-49BF-B091-FD637B4237C0}" srcOrd="0" destOrd="0" presId="urn:microsoft.com/office/officeart/2005/8/layout/hList7"/>
    <dgm:cxn modelId="{815C0048-A2EE-40C3-BFF7-D811B13D84F3}" type="presParOf" srcId="{61597889-49C5-4509-8286-421D5BBFBCF7}" destId="{D745E7BE-53C0-4023-9C6F-4EF91304B047}" srcOrd="1" destOrd="0" presId="urn:microsoft.com/office/officeart/2005/8/layout/hList7"/>
    <dgm:cxn modelId="{D0680D4E-725A-456D-8D17-5431C50AAD10}" type="presParOf" srcId="{61597889-49C5-4509-8286-421D5BBFBCF7}" destId="{E6B84012-ECEA-4AC6-85E0-0F2DE5BD2BF7}" srcOrd="2" destOrd="0" presId="urn:microsoft.com/office/officeart/2005/8/layout/hList7"/>
    <dgm:cxn modelId="{D108FFE1-B04F-4D09-A515-08D6D6C1745A}" type="presParOf" srcId="{61597889-49C5-4509-8286-421D5BBFBCF7}" destId="{7552FCA0-E99F-453B-B0D1-24D3E53F5FC8}" srcOrd="3" destOrd="0" presId="urn:microsoft.com/office/officeart/2005/8/layout/hList7"/>
    <dgm:cxn modelId="{F126EC7A-B53B-4E5C-8333-5B67290122FD}" type="presParOf" srcId="{9B8917F5-C822-47AF-8BBF-375739A59DAC}" destId="{A2A2A7EB-770A-4562-B78A-3ABD254577DB}" srcOrd="1" destOrd="0" presId="urn:microsoft.com/office/officeart/2005/8/layout/hList7"/>
    <dgm:cxn modelId="{AF800EF2-0360-4BC2-AFE9-FC1F6504B125}" type="presParOf" srcId="{9B8917F5-C822-47AF-8BBF-375739A59DAC}" destId="{1D13E707-4CF4-476C-8DBE-FFEDE5A2FFCB}" srcOrd="2" destOrd="0" presId="urn:microsoft.com/office/officeart/2005/8/layout/hList7"/>
    <dgm:cxn modelId="{2202283A-8002-4096-840F-D197AD29975D}" type="presParOf" srcId="{1D13E707-4CF4-476C-8DBE-FFEDE5A2FFCB}" destId="{DED0222A-2EF0-49C8-85A1-6409BB5194A0}" srcOrd="0" destOrd="0" presId="urn:microsoft.com/office/officeart/2005/8/layout/hList7"/>
    <dgm:cxn modelId="{C24DD751-9122-4AA3-878E-969D90569F33}" type="presParOf" srcId="{1D13E707-4CF4-476C-8DBE-FFEDE5A2FFCB}" destId="{D8550894-B4D0-4EF3-9F7D-B01C857B0050}" srcOrd="1" destOrd="0" presId="urn:microsoft.com/office/officeart/2005/8/layout/hList7"/>
    <dgm:cxn modelId="{9D8E67D6-401D-4A26-8478-CE3E0AC1FEA8}" type="presParOf" srcId="{1D13E707-4CF4-476C-8DBE-FFEDE5A2FFCB}" destId="{9BF51340-9DF3-43F0-AF68-F1293CBBACE3}" srcOrd="2" destOrd="0" presId="urn:microsoft.com/office/officeart/2005/8/layout/hList7"/>
    <dgm:cxn modelId="{2E06B837-BB01-4990-BA1E-2E59041BA8AA}" type="presParOf" srcId="{1D13E707-4CF4-476C-8DBE-FFEDE5A2FFCB}" destId="{273DC4EA-8694-4F5B-8DF8-AD386F26F927}" srcOrd="3" destOrd="0" presId="urn:microsoft.com/office/officeart/2005/8/layout/hList7"/>
    <dgm:cxn modelId="{A20AAAD2-48C5-4830-AD2D-1E90BA4DFE5B}" type="presParOf" srcId="{9B8917F5-C822-47AF-8BBF-375739A59DAC}" destId="{32AAEA71-AAB2-4FA8-8FFE-4F6B52FAE486}" srcOrd="3" destOrd="0" presId="urn:microsoft.com/office/officeart/2005/8/layout/hList7"/>
    <dgm:cxn modelId="{421CAD82-B1D7-469F-8E27-D334168980E7}" type="presParOf" srcId="{9B8917F5-C822-47AF-8BBF-375739A59DAC}" destId="{395CC737-4890-4715-8DFA-F9FA03037E17}" srcOrd="4" destOrd="0" presId="urn:microsoft.com/office/officeart/2005/8/layout/hList7"/>
    <dgm:cxn modelId="{C9B0454B-5CB2-4FD3-ADF5-4BD5672250C8}" type="presParOf" srcId="{395CC737-4890-4715-8DFA-F9FA03037E17}" destId="{97BB5159-0AB4-4AFD-882F-133443BD6440}" srcOrd="0" destOrd="0" presId="urn:microsoft.com/office/officeart/2005/8/layout/hList7"/>
    <dgm:cxn modelId="{A330841A-4482-4864-9BF2-F38463A4769B}" type="presParOf" srcId="{395CC737-4890-4715-8DFA-F9FA03037E17}" destId="{97697C72-5973-4166-B694-FFA3D3AA6C76}" srcOrd="1" destOrd="0" presId="urn:microsoft.com/office/officeart/2005/8/layout/hList7"/>
    <dgm:cxn modelId="{8B6E6675-C585-458A-A8DA-D80D1A53BDED}" type="presParOf" srcId="{395CC737-4890-4715-8DFA-F9FA03037E17}" destId="{D8F24AC8-A8BC-4067-A218-C77C07BCD587}" srcOrd="2" destOrd="0" presId="urn:microsoft.com/office/officeart/2005/8/layout/hList7"/>
    <dgm:cxn modelId="{69D9B756-8C0F-484E-9A75-4D5C132336B3}" type="presParOf" srcId="{395CC737-4890-4715-8DFA-F9FA03037E17}" destId="{C8671339-D985-458D-992A-36AF026E718A}" srcOrd="3" destOrd="0" presId="urn:microsoft.com/office/officeart/2005/8/layout/hList7"/>
    <dgm:cxn modelId="{8F2B3421-B43C-4917-9009-1F30392E242C}" type="presParOf" srcId="{9B8917F5-C822-47AF-8BBF-375739A59DAC}" destId="{353EA398-2CE7-43A5-A8BF-46610D4DD112}" srcOrd="5" destOrd="0" presId="urn:microsoft.com/office/officeart/2005/8/layout/hList7"/>
    <dgm:cxn modelId="{E64A924D-AEB5-422B-B39F-C0EC02423420}" type="presParOf" srcId="{9B8917F5-C822-47AF-8BBF-375739A59DAC}" destId="{7CB23C2D-2ED9-471A-AE66-1A189380EE65}" srcOrd="6" destOrd="0" presId="urn:microsoft.com/office/officeart/2005/8/layout/hList7"/>
    <dgm:cxn modelId="{C4222A84-C70B-4AD1-ADF8-26933CC1EE9C}" type="presParOf" srcId="{7CB23C2D-2ED9-471A-AE66-1A189380EE65}" destId="{F1B920CA-8F40-4991-B309-E5B2BEE50596}" srcOrd="0" destOrd="0" presId="urn:microsoft.com/office/officeart/2005/8/layout/hList7"/>
    <dgm:cxn modelId="{8BA04F2C-0A22-4DB2-AAB4-4363E3E55592}" type="presParOf" srcId="{7CB23C2D-2ED9-471A-AE66-1A189380EE65}" destId="{A69A715F-D916-4218-9872-811C1171C7EC}" srcOrd="1" destOrd="0" presId="urn:microsoft.com/office/officeart/2005/8/layout/hList7"/>
    <dgm:cxn modelId="{D3B3BE40-99E0-441A-AE42-8B70DBE11B44}" type="presParOf" srcId="{7CB23C2D-2ED9-471A-AE66-1A189380EE65}" destId="{EB328D6E-39A9-4022-B946-F47BBE80DA66}" srcOrd="2" destOrd="0" presId="urn:microsoft.com/office/officeart/2005/8/layout/hList7"/>
    <dgm:cxn modelId="{EA1D5DFF-331D-4A39-A2EA-6A7F3104A4A7}" type="presParOf" srcId="{7CB23C2D-2ED9-471A-AE66-1A189380EE65}" destId="{BA33406D-3437-446A-A637-E9399BC71DD8}" srcOrd="3" destOrd="0" presId="urn:microsoft.com/office/officeart/2005/8/layout/hList7"/>
    <dgm:cxn modelId="{56F5E0DA-CF42-4930-9D7D-F275B3A7AB0B}" type="presParOf" srcId="{9B8917F5-C822-47AF-8BBF-375739A59DAC}" destId="{8CEE25DE-DC26-43A7-B8A3-7172D03F84D8}" srcOrd="7" destOrd="0" presId="urn:microsoft.com/office/officeart/2005/8/layout/hList7"/>
    <dgm:cxn modelId="{67D61FFB-E1DA-4099-8C99-5FDBD8913612}" type="presParOf" srcId="{9B8917F5-C822-47AF-8BBF-375739A59DAC}" destId="{5C1A119D-99E5-4AE7-B8FC-FC7CAD4258B6}" srcOrd="8" destOrd="0" presId="urn:microsoft.com/office/officeart/2005/8/layout/hList7"/>
    <dgm:cxn modelId="{B951C973-2319-4475-B259-1ACDF4C1ACC6}" type="presParOf" srcId="{5C1A119D-99E5-4AE7-B8FC-FC7CAD4258B6}" destId="{DB1444A4-B0A7-433C-AC4A-FD5467E59FE8}" srcOrd="0" destOrd="0" presId="urn:microsoft.com/office/officeart/2005/8/layout/hList7"/>
    <dgm:cxn modelId="{4C4DEC06-2AAC-44D5-90FE-924B4DD55FE5}" type="presParOf" srcId="{5C1A119D-99E5-4AE7-B8FC-FC7CAD4258B6}" destId="{74876C46-4920-4B55-BEE3-835473E490E7}" srcOrd="1" destOrd="0" presId="urn:microsoft.com/office/officeart/2005/8/layout/hList7"/>
    <dgm:cxn modelId="{BDEED2F2-9A19-417E-B72B-663F04A42077}" type="presParOf" srcId="{5C1A119D-99E5-4AE7-B8FC-FC7CAD4258B6}" destId="{2398CD22-0A15-4022-8858-A0FA8202B2E8}" srcOrd="2" destOrd="0" presId="urn:microsoft.com/office/officeart/2005/8/layout/hList7"/>
    <dgm:cxn modelId="{2A4EE296-D54D-4BC2-912C-552492D2BF57}" type="presParOf" srcId="{5C1A119D-99E5-4AE7-B8FC-FC7CAD4258B6}" destId="{9B616FD0-FFF5-4B25-9668-76AA2DC6A197}" srcOrd="3" destOrd="0" presId="urn:microsoft.com/office/officeart/2005/8/layout/hList7"/>
    <dgm:cxn modelId="{5CB5AF5E-C724-489B-A919-337DED6963F4}" type="presParOf" srcId="{9B8917F5-C822-47AF-8BBF-375739A59DAC}" destId="{CE0EBFC2-59B0-47F5-B22A-91EF466C944D}" srcOrd="9" destOrd="0" presId="urn:microsoft.com/office/officeart/2005/8/layout/hList7"/>
    <dgm:cxn modelId="{E3B19528-9992-4EDC-BE9A-606A06D77F07}" type="presParOf" srcId="{9B8917F5-C822-47AF-8BBF-375739A59DAC}" destId="{53223971-BABB-4244-9F80-B4304F7134D2}" srcOrd="10" destOrd="0" presId="urn:microsoft.com/office/officeart/2005/8/layout/hList7"/>
    <dgm:cxn modelId="{57BBC22D-7B82-4514-9EFB-8B0F47791B1D}" type="presParOf" srcId="{53223971-BABB-4244-9F80-B4304F7134D2}" destId="{5CC59C76-032D-456B-A1B1-6A55D4B04600}" srcOrd="0" destOrd="0" presId="urn:microsoft.com/office/officeart/2005/8/layout/hList7"/>
    <dgm:cxn modelId="{022228E3-329E-43EC-BF52-DF8F0BA02A9F}" type="presParOf" srcId="{53223971-BABB-4244-9F80-B4304F7134D2}" destId="{438629E9-48CE-48F2-8A59-8858808277E7}" srcOrd="1" destOrd="0" presId="urn:microsoft.com/office/officeart/2005/8/layout/hList7"/>
    <dgm:cxn modelId="{3E40507C-CF02-4292-B634-39781A430ED7}" type="presParOf" srcId="{53223971-BABB-4244-9F80-B4304F7134D2}" destId="{6E114FE6-5840-471D-B7BF-F0FAA9B11830}" srcOrd="2" destOrd="0" presId="urn:microsoft.com/office/officeart/2005/8/layout/hList7"/>
    <dgm:cxn modelId="{C9C7F1D7-6839-489E-8FE1-2ACDC1252A1E}" type="presParOf" srcId="{53223971-BABB-4244-9F80-B4304F7134D2}" destId="{F8DF2E54-A3A2-415A-B331-57A8EBBFDE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5A37-2C49-49BF-B091-FD637B4237C0}">
      <dsp:nvSpPr>
        <dsp:cNvPr id="0" name=""/>
        <dsp:cNvSpPr/>
      </dsp:nvSpPr>
      <dsp:spPr>
        <a:xfrm>
          <a:off x="390" y="0"/>
          <a:ext cx="1498526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Новая энергетика</a:t>
          </a:r>
          <a:endParaRPr lang="ru-RU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err="1" smtClean="0">
              <a:cs typeface="Arial" pitchFamily="34" charset="0"/>
            </a:rPr>
            <a:t>фотовольтаика</a:t>
          </a:r>
          <a:r>
            <a:rPr lang="ru-RU" sz="1000" b="1" kern="1200" dirty="0" smtClean="0">
              <a:cs typeface="Arial" pitchFamily="34" charset="0"/>
            </a:rPr>
            <a:t>; ветроэнергетика; накопление эл. энергии</a:t>
          </a:r>
          <a:endParaRPr lang="ru-RU" sz="1000" b="1" kern="1200" dirty="0">
            <a:cs typeface="Arial" pitchFamily="34" charset="0"/>
          </a:endParaRPr>
        </a:p>
      </dsp:txBody>
      <dsp:txXfrm>
        <a:off x="390" y="1187241"/>
        <a:ext cx="1498526" cy="1187241"/>
      </dsp:txXfrm>
    </dsp:sp>
    <dsp:sp modelId="{7552FCA0-E99F-453B-B0D1-24D3E53F5FC8}">
      <dsp:nvSpPr>
        <dsp:cNvPr id="0" name=""/>
        <dsp:cNvSpPr/>
      </dsp:nvSpPr>
      <dsp:spPr>
        <a:xfrm>
          <a:off x="255464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222A-2EF0-49C8-85A1-6409BB5194A0}">
      <dsp:nvSpPr>
        <dsp:cNvPr id="0" name=""/>
        <dsp:cNvSpPr/>
      </dsp:nvSpPr>
      <dsp:spPr>
        <a:xfrm>
          <a:off x="1539680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Композитные материалы</a:t>
          </a:r>
          <a:endParaRPr lang="ru-RU" sz="1100" b="1" kern="1200" dirty="0">
            <a:cs typeface="Arial" pitchFamily="34" charset="0"/>
          </a:endParaRPr>
        </a:p>
      </dsp:txBody>
      <dsp:txXfrm>
        <a:off x="1539680" y="1187241"/>
        <a:ext cx="1358764" cy="1187241"/>
      </dsp:txXfrm>
    </dsp:sp>
    <dsp:sp modelId="{273DC4EA-8694-4F5B-8DF8-AD386F26F927}">
      <dsp:nvSpPr>
        <dsp:cNvPr id="0" name=""/>
        <dsp:cNvSpPr/>
      </dsp:nvSpPr>
      <dsp:spPr>
        <a:xfrm>
          <a:off x="1724873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B5159-0AB4-4AFD-882F-133443BD6440}">
      <dsp:nvSpPr>
        <dsp:cNvPr id="0" name=""/>
        <dsp:cNvSpPr/>
      </dsp:nvSpPr>
      <dsp:spPr>
        <a:xfrm>
          <a:off x="2939207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cs typeface="Arial" pitchFamily="34" charset="0"/>
            </a:rPr>
            <a:t>Тонкопленочные покрытия</a:t>
          </a:r>
          <a:endParaRPr lang="ru-RU" sz="1050" b="1" kern="1200" dirty="0">
            <a:cs typeface="Arial" pitchFamily="34" charset="0"/>
          </a:endParaRPr>
        </a:p>
      </dsp:txBody>
      <dsp:txXfrm>
        <a:off x="2939207" y="1187241"/>
        <a:ext cx="1358764" cy="1187241"/>
      </dsp:txXfrm>
    </dsp:sp>
    <dsp:sp modelId="{C8671339-D985-458D-992A-36AF026E718A}">
      <dsp:nvSpPr>
        <dsp:cNvPr id="0" name=""/>
        <dsp:cNvSpPr/>
      </dsp:nvSpPr>
      <dsp:spPr>
        <a:xfrm>
          <a:off x="3124400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920CA-8F40-4991-B309-E5B2BEE50596}">
      <dsp:nvSpPr>
        <dsp:cNvPr id="0" name=""/>
        <dsp:cNvSpPr/>
      </dsp:nvSpPr>
      <dsp:spPr>
        <a:xfrm>
          <a:off x="4338734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Биотехнологии</a:t>
          </a:r>
          <a:endParaRPr lang="ru-RU" sz="1100" b="1" kern="1200" dirty="0">
            <a:cs typeface="Arial" pitchFamily="34" charset="0"/>
          </a:endParaRPr>
        </a:p>
      </dsp:txBody>
      <dsp:txXfrm>
        <a:off x="4338734" y="1187241"/>
        <a:ext cx="1358764" cy="1187241"/>
      </dsp:txXfrm>
    </dsp:sp>
    <dsp:sp modelId="{BA33406D-3437-446A-A637-E9399BC71DD8}">
      <dsp:nvSpPr>
        <dsp:cNvPr id="0" name=""/>
        <dsp:cNvSpPr/>
      </dsp:nvSpPr>
      <dsp:spPr>
        <a:xfrm>
          <a:off x="4523927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44A4-B0A7-433C-AC4A-FD5467E59FE8}">
      <dsp:nvSpPr>
        <dsp:cNvPr id="0" name=""/>
        <dsp:cNvSpPr/>
      </dsp:nvSpPr>
      <dsp:spPr>
        <a:xfrm>
          <a:off x="5738261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Проекты в области повышения комфорта городской среды с применением нанотехнологий</a:t>
          </a:r>
          <a:endParaRPr lang="ru-RU" sz="1100" b="1" kern="1200" dirty="0">
            <a:cs typeface="Arial" pitchFamily="34" charset="0"/>
          </a:endParaRPr>
        </a:p>
      </dsp:txBody>
      <dsp:txXfrm>
        <a:off x="5738261" y="1187241"/>
        <a:ext cx="1358764" cy="1187241"/>
      </dsp:txXfrm>
    </dsp:sp>
    <dsp:sp modelId="{9B616FD0-FFF5-4B25-9668-76AA2DC6A197}">
      <dsp:nvSpPr>
        <dsp:cNvPr id="0" name=""/>
        <dsp:cNvSpPr/>
      </dsp:nvSpPr>
      <dsp:spPr>
        <a:xfrm>
          <a:off x="5923454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59C76-032D-456B-A1B1-6A55D4B04600}">
      <dsp:nvSpPr>
        <dsp:cNvPr id="0" name=""/>
        <dsp:cNvSpPr/>
      </dsp:nvSpPr>
      <dsp:spPr>
        <a:xfrm>
          <a:off x="7137789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Аддитивные технологии и 3D-печать</a:t>
          </a:r>
          <a:endParaRPr lang="ru-RU" sz="1100" b="1" kern="1200" dirty="0">
            <a:cs typeface="Arial" pitchFamily="34" charset="0"/>
          </a:endParaRPr>
        </a:p>
      </dsp:txBody>
      <dsp:txXfrm>
        <a:off x="7137789" y="1187241"/>
        <a:ext cx="1358764" cy="1187241"/>
      </dsp:txXfrm>
    </dsp:sp>
    <dsp:sp modelId="{F8DF2E54-A3A2-415A-B331-57A8EBBFDE84}">
      <dsp:nvSpPr>
        <dsp:cNvPr id="0" name=""/>
        <dsp:cNvSpPr/>
      </dsp:nvSpPr>
      <dsp:spPr>
        <a:xfrm>
          <a:off x="7322981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1D56E-3F09-42B3-9860-72D15BD62641}">
      <dsp:nvSpPr>
        <dsp:cNvPr id="0" name=""/>
        <dsp:cNvSpPr/>
      </dsp:nvSpPr>
      <dsp:spPr>
        <a:xfrm>
          <a:off x="339877" y="2374483"/>
          <a:ext cx="7817188" cy="4452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5C28A-3616-4976-8A66-B6BAF5870D9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192C-8479-4E54-A514-AB53CAFEC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359-7C2B-436A-A608-B4B147CCE3E8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AF9-3E77-4EF8-8E02-E55797D2FE70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5CF-86EF-45C9-A03A-18AD19A7974A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B826-1D7B-4FA9-B575-0FBB0F321AA7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53C-EA84-41FD-85CB-C198F0BF7C26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762-1E48-4D8D-85EE-1E127ACD5B69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FBA5-CD9A-4E79-A88C-94229BCC86A3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813-F184-4B40-B79C-60AAEAE2FC08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A29-9294-4A5B-9C19-BF45D94076B1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919-71F3-40A5-A5AC-1F1A26C20CA1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6AC-CD20-430D-A058-18AFF03CF049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6465-89E7-422C-A17C-4EDAE0C076D0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viknano.ru/" TargetMode="External"/><Relationship Id="rId7" Type="http://schemas.openxmlformats.org/officeDocument/2006/relationships/image" Target="../media/image21.jpg"/><Relationship Id="rId2" Type="http://schemas.openxmlformats.org/officeDocument/2006/relationships/hyperlink" Target="https://vik-nano.timepad.ru/event/504869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VIK_Nano_Presentation_260815-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0"/>
            <a:ext cx="9143245" cy="234888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6" name="Рисунок 15" descr="VIK_Nano_Presentation_260815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78394"/>
            <a:ext cx="8064896" cy="88072"/>
          </a:xfrm>
          <a:prstGeom prst="rect">
            <a:avLst/>
          </a:prstGeom>
        </p:spPr>
      </p:pic>
      <p:pic>
        <p:nvPicPr>
          <p:cNvPr id="19" name="Рисунок 18" descr="VIK_Nano_Presentation_260815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666465"/>
            <a:ext cx="8064896" cy="88072"/>
          </a:xfrm>
          <a:prstGeom prst="rect">
            <a:avLst/>
          </a:prstGeom>
        </p:spPr>
      </p:pic>
      <p:pic>
        <p:nvPicPr>
          <p:cNvPr id="1026" name="Picture 2" descr="Фонд инфраструктурных и образовательных программ,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062483" cy="9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306896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ВСЕРОССИЙСКИЙ ИНЖЕНЕРНЫЙ КОНКУРС В ОБЛАСТИ   НАНОТЕХНОЛОГИЙ ДЛЯ СТУДЕНТОВ И АСПИРАНТОВ </a:t>
            </a: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2017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nata\Desktop\ВИК_2017\Лого_ВИК\VIK_Nano_Logo_060617-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" y="46925"/>
            <a:ext cx="2520280" cy="22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2106" y="2636912"/>
            <a:ext cx="846094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572C72"/>
              </a:buClr>
              <a:buSzPct val="80000"/>
              <a:tabLst>
                <a:tab pos="540385" algn="l"/>
              </a:tabLst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572C72"/>
              </a:buClr>
              <a:buSzPct val="80000"/>
              <a:tabLst>
                <a:tab pos="540385" algn="l"/>
              </a:tabLst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Цели и задачи </a:t>
            </a:r>
            <a:r>
              <a:rPr lang="ru-RU" sz="1400" b="1" dirty="0" err="1">
                <a:solidFill>
                  <a:srgbClr val="0070C0"/>
                </a:solidFill>
                <a:cs typeface="Times New Roman" pitchFamily="18" charset="0"/>
              </a:rPr>
              <a:t>ВИК.Нано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 2017: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Повышение уровня мотивации студентов и аспирантов для работы в сфере </a:t>
            </a:r>
            <a:r>
              <a:rPr lang="ru-RU" sz="1400" dirty="0" err="1">
                <a:cs typeface="Times New Roman" pitchFamily="18" charset="0"/>
              </a:rPr>
              <a:t>наноиндустрии</a:t>
            </a:r>
            <a:r>
              <a:rPr lang="ru-RU" sz="1400" dirty="0">
                <a:cs typeface="Times New Roman" pitchFamily="18" charset="0"/>
              </a:rPr>
              <a:t> и нанотехнологий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Выявление перспективных студенческих проектов по созданию новых продуктов и применений в области нанотехнологий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Аккумуляция на предприятиях  </a:t>
            </a:r>
            <a:r>
              <a:rPr lang="ru-RU" sz="1400" dirty="0" err="1">
                <a:cs typeface="Times New Roman" pitchFamily="18" charset="0"/>
              </a:rPr>
              <a:t>наноиндустрии</a:t>
            </a:r>
            <a:r>
              <a:rPr lang="ru-RU" sz="1400" dirty="0">
                <a:cs typeface="Times New Roman" pitchFamily="18" charset="0"/>
              </a:rPr>
              <a:t> лучших инженерных проектных команд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Содействие коммерциализации научных разработок студентов и аспирантов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Содействие коммерциализации результатов научно-исследовательской и инновационной деятельности вузов в области нанотехнологий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ru-RU" sz="1400" b="1" dirty="0">
                <a:solidFill>
                  <a:srgbClr val="C00000"/>
                </a:solidFill>
              </a:rPr>
              <a:t>     </a:t>
            </a:r>
            <a:r>
              <a:rPr lang="ru-RU" sz="1400" b="1" dirty="0">
                <a:solidFill>
                  <a:srgbClr val="0070C0"/>
                </a:solidFill>
              </a:rPr>
              <a:t>Предмет Конкурса 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400" dirty="0" smtClean="0"/>
              <a:t>	</a:t>
            </a:r>
            <a:r>
              <a:rPr lang="ru-RU" sz="1400" dirty="0" smtClean="0"/>
              <a:t>отбор </a:t>
            </a:r>
            <a:r>
              <a:rPr lang="ru-RU" sz="1400" dirty="0"/>
              <a:t>проектов и решений в области применения нанотехнологий по различным </a:t>
            </a:r>
            <a:r>
              <a:rPr lang="ru-RU" sz="1400" dirty="0" smtClean="0"/>
              <a:t>технологическим направлениям</a:t>
            </a:r>
            <a:r>
              <a:rPr lang="ru-RU" sz="1400" dirty="0"/>
              <a:t>, актуальным для </a:t>
            </a:r>
            <a:r>
              <a:rPr lang="ru-RU" sz="1400" dirty="0" smtClean="0"/>
              <a:t>предприятий </a:t>
            </a:r>
            <a:r>
              <a:rPr lang="ru-RU" sz="1400" dirty="0" err="1"/>
              <a:t>наноиндустрии</a:t>
            </a:r>
            <a:r>
              <a:rPr lang="ru-RU" sz="1400" dirty="0"/>
              <a:t>.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	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7" y="5949280"/>
            <a:ext cx="9143245" cy="853370"/>
          </a:xfrm>
          <a:prstGeom prst="rect">
            <a:avLst/>
          </a:prstGeom>
        </p:spPr>
      </p:pic>
      <p:pic>
        <p:nvPicPr>
          <p:cNvPr id="19" name="Рисунок 1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66" y="6282"/>
            <a:ext cx="9143245" cy="936104"/>
          </a:xfrm>
          <a:prstGeom prst="rect">
            <a:avLst/>
          </a:prstGeom>
        </p:spPr>
      </p:pic>
      <p:pic>
        <p:nvPicPr>
          <p:cNvPr id="2050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1878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Итоги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2015-2016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гг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37312" y="4869160"/>
            <a:ext cx="9143245" cy="853370"/>
          </a:xfrm>
          <a:prstGeom prst="rect">
            <a:avLst/>
          </a:prstGeom>
        </p:spPr>
      </p:pic>
      <p:pic>
        <p:nvPicPr>
          <p:cNvPr id="11" name="Рисунок 10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24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089" y="1257747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21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регион </a:t>
            </a:r>
            <a:r>
              <a:rPr lang="ru-RU" dirty="0" smtClean="0">
                <a:cs typeface="Arial" pitchFamily="34" charset="0"/>
              </a:rPr>
              <a:t>РФ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29 </a:t>
            </a:r>
            <a:r>
              <a:rPr lang="ru-RU" dirty="0">
                <a:cs typeface="Arial" pitchFamily="34" charset="0"/>
              </a:rPr>
              <a:t>ведущих инженерных </a:t>
            </a:r>
            <a:r>
              <a:rPr lang="ru-RU" dirty="0" smtClean="0">
                <a:cs typeface="Arial" pitchFamily="34" charset="0"/>
              </a:rPr>
              <a:t>вузов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6 </a:t>
            </a:r>
            <a:r>
              <a:rPr lang="ru-RU" dirty="0" smtClean="0">
                <a:cs typeface="Arial" pitchFamily="34" charset="0"/>
              </a:rPr>
              <a:t>победителей с лучшими проектами и решениями</a:t>
            </a:r>
            <a:endParaRPr lang="ru-RU" dirty="0"/>
          </a:p>
        </p:txBody>
      </p:sp>
      <p:pic>
        <p:nvPicPr>
          <p:cNvPr id="16" name="Рисунок 15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14282" y="3286124"/>
            <a:ext cx="8786874" cy="2643207"/>
            <a:chOff x="214282" y="3286124"/>
            <a:chExt cx="8786874" cy="2643207"/>
          </a:xfrm>
        </p:grpSpPr>
        <p:pic>
          <p:nvPicPr>
            <p:cNvPr id="15" name="Picture 8" descr="C:\Users\Admin\Desktop\maket-salamandra-funarchmodeling-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3286124"/>
              <a:ext cx="3000396" cy="2643206"/>
            </a:xfrm>
            <a:prstGeom prst="rect">
              <a:avLst/>
            </a:prstGeom>
            <a:noFill/>
          </p:spPr>
        </p:pic>
        <p:pic>
          <p:nvPicPr>
            <p:cNvPr id="17" name="Picture 9" descr="C:\Users\Admin\Desktop\carb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3635" y="3286124"/>
              <a:ext cx="2857521" cy="2643206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\Desktop\25731478980_dda16e607d_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3286125"/>
              <a:ext cx="2643206" cy="2643206"/>
            </a:xfrm>
            <a:prstGeom prst="rect">
              <a:avLst/>
            </a:prstGeom>
            <a:noFill/>
          </p:spPr>
        </p:pic>
      </p:grpSp>
      <p:pic>
        <p:nvPicPr>
          <p:cNvPr id="19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5116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Направления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- 2017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700808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cs typeface="Arial" pitchFamily="34" charset="0"/>
              </a:rPr>
              <a:t>Участниками «</a:t>
            </a:r>
            <a:r>
              <a:rPr lang="ru-RU" sz="1400" dirty="0" err="1" smtClean="0">
                <a:cs typeface="Arial" pitchFamily="34" charset="0"/>
              </a:rPr>
              <a:t>ВИК.Нано</a:t>
            </a:r>
            <a:r>
              <a:rPr lang="ru-RU" sz="1400" dirty="0" smtClean="0">
                <a:cs typeface="Arial" pitchFamily="34" charset="0"/>
              </a:rPr>
              <a:t>» могут стать студенты и аспиранты, обучающиеся по инженерным и естественнонаучным специальностям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r>
              <a:rPr lang="ru-RU" sz="1400" dirty="0" smtClean="0">
                <a:cs typeface="Arial" pitchFamily="34" charset="0"/>
              </a:rPr>
              <a:t>Участникам Конкурса предстоит искать решения реальных технологических задач, стоящих перед специалистами Фонда и корпоративными партнерами Конкурса.  На конкурс принимаются проекты и решения в технологических областях: 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1902108"/>
              </p:ext>
            </p:extLst>
          </p:nvPr>
        </p:nvGraphicFramePr>
        <p:xfrm>
          <a:off x="323528" y="2837160"/>
          <a:ext cx="84969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2228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Победителям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- 2017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132856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350" dirty="0" smtClean="0">
                <a:cs typeface="Arial" pitchFamily="34" charset="0"/>
              </a:rPr>
              <a:t>Для </a:t>
            </a:r>
            <a:r>
              <a:rPr lang="ru-RU" sz="1350" dirty="0">
                <a:cs typeface="Arial" pitchFamily="34" charset="0"/>
              </a:rPr>
              <a:t>победителей Конкурса будет организован трехдневный технологический </a:t>
            </a:r>
            <a:r>
              <a:rPr lang="ru-RU" sz="1350" dirty="0" smtClean="0">
                <a:cs typeface="Arial" pitchFamily="34" charset="0"/>
              </a:rPr>
              <a:t> тур </a:t>
            </a:r>
            <a:r>
              <a:rPr lang="ru-RU" sz="1350" dirty="0">
                <a:cs typeface="Arial" pitchFamily="34" charset="0"/>
              </a:rPr>
              <a:t>по одному из крупнейших мировых центров исследований и инноваций. </a:t>
            </a:r>
            <a:endParaRPr lang="ru-RU" sz="1350" dirty="0" smtClean="0">
              <a:cs typeface="Arial" pitchFamily="34" charset="0"/>
            </a:endParaRPr>
          </a:p>
          <a:p>
            <a:r>
              <a:rPr lang="ru-RU" sz="1350" dirty="0" smtClean="0">
                <a:cs typeface="Arial" pitchFamily="34" charset="0"/>
              </a:rPr>
              <a:t>П о </a:t>
            </a:r>
            <a:r>
              <a:rPr lang="ru-RU" sz="1350" dirty="0">
                <a:cs typeface="Arial" pitchFamily="34" charset="0"/>
              </a:rPr>
              <a:t>итогам </a:t>
            </a:r>
            <a:r>
              <a:rPr lang="ru-RU" sz="1350" dirty="0" err="1" smtClean="0">
                <a:cs typeface="Arial" pitchFamily="34" charset="0"/>
              </a:rPr>
              <a:t>ВИК.Нано</a:t>
            </a:r>
            <a:r>
              <a:rPr lang="ru-RU" sz="1350" dirty="0" smtClean="0">
                <a:cs typeface="Arial" pitchFamily="34" charset="0"/>
              </a:rPr>
              <a:t> 2016 трое </a:t>
            </a:r>
            <a:r>
              <a:rPr lang="ru-RU" sz="1350" dirty="0">
                <a:cs typeface="Arial" pitchFamily="34" charset="0"/>
              </a:rPr>
              <a:t>победителей в начале апреля </a:t>
            </a:r>
            <a:r>
              <a:rPr lang="ru-RU" sz="1350" dirty="0" smtClean="0">
                <a:cs typeface="Arial" pitchFamily="34" charset="0"/>
              </a:rPr>
              <a:t>посетили  технологический кластер бельгийского города </a:t>
            </a:r>
            <a:r>
              <a:rPr lang="ru-RU" sz="1350" dirty="0" err="1" smtClean="0">
                <a:cs typeface="Arial" pitchFamily="34" charset="0"/>
              </a:rPr>
              <a:t>Лёвен</a:t>
            </a:r>
            <a:r>
              <a:rPr lang="ru-RU" sz="1350" dirty="0" smtClean="0">
                <a:cs typeface="Arial" pitchFamily="34" charset="0"/>
              </a:rPr>
              <a:t>, где развиваются  сотни </a:t>
            </a:r>
            <a:r>
              <a:rPr lang="ru-RU" sz="1350" dirty="0">
                <a:cs typeface="Arial" pitchFamily="34" charset="0"/>
              </a:rPr>
              <a:t>высокотехнологичных компаний в сфере электроники, биотехнологий, новых материалов. </a:t>
            </a:r>
            <a:endParaRPr lang="ru-RU" sz="1350" dirty="0" smtClean="0">
              <a:cs typeface="Arial" pitchFamily="34" charset="0"/>
            </a:endParaRPr>
          </a:p>
          <a:p>
            <a:r>
              <a:rPr lang="ru-RU" sz="1350" dirty="0">
                <a:cs typeface="Arial" pitchFamily="34" charset="0"/>
              </a:rPr>
              <a:t>Компании-партнеры конкурса предлагают собственные номинации, в том числе стажировку победителей на своих предприятиях</a:t>
            </a:r>
          </a:p>
          <a:p>
            <a:r>
              <a:rPr lang="ru-RU" sz="1400" dirty="0" smtClean="0">
                <a:cs typeface="Arial" pitchFamily="34" charset="0"/>
              </a:rPr>
              <a:t> </a:t>
            </a:r>
            <a:endParaRPr lang="ru-RU" sz="1400" dirty="0">
              <a:cs typeface="Arial" pitchFamily="34" charset="0"/>
            </a:endParaRPr>
          </a:p>
          <a:p>
            <a:endParaRPr lang="ru-RU" sz="1400" dirty="0" smtClean="0">
              <a:cs typeface="Arial" pitchFamily="34" charset="0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6021288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pic>
        <p:nvPicPr>
          <p:cNvPr id="1026" name="Picture 2" descr="https://static.tildacdn.com/tild6664-3039-4764-b836-366463303233/IMG_85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"/>
          <a:stretch/>
        </p:blipFill>
        <p:spPr bwMode="auto">
          <a:xfrm>
            <a:off x="230610" y="3400977"/>
            <a:ext cx="3160290" cy="23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ildacdn.com/tild6661-6538-4663-a534-633165396566/IMG_85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19322"/>
          <a:stretch/>
        </p:blipFill>
        <p:spPr bwMode="auto">
          <a:xfrm>
            <a:off x="3390900" y="3404141"/>
            <a:ext cx="2581275" cy="232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3061-6136-4032-a434-393839323734/IMG_85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20" y="3412841"/>
            <a:ext cx="3096344" cy="23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6773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Как стать участником Конкурса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917376"/>
            <a:ext cx="4680520" cy="3599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62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зарегистрироваться на сервисе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Таймпад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ссылке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https://vik-nano.timepad.ru/event/504869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на сайте 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www.viknano.ru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период с 16 июня по 03 октября 2017 года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62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предложенными задачами и критериями к подаче заявок</a:t>
            </a:r>
          </a:p>
          <a:p>
            <a:pPr indent="1762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отправить решения задач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подать свой проект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03 октября 2017 года</a:t>
            </a:r>
          </a:p>
          <a:p>
            <a:pPr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Внимание!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Участники конкурса, чьи проекты и решения допущены до участия в конкурсе, получают возможность дорабатывать свои проекты с менторами и постановщиками задач еще до финального отбора. Соответственно чем раньше будет подана заявка, тем больше шансов на ее успех.</a:t>
            </a:r>
          </a:p>
          <a:p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100" i="1" dirty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54974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Оплата проезда и проживания финалистов и победителей Конкурса осуществляется из бюджета организаторов конкурса. Оплата проезда и проживания сопровождающих от ВУЗа лиц осуществляется администрацией учебного заведения.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91" y="1772816"/>
            <a:ext cx="3333309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15" y="3645024"/>
            <a:ext cx="3377434" cy="1751262"/>
          </a:xfrm>
          <a:prstGeom prst="rect">
            <a:avLst/>
          </a:prstGeom>
        </p:spPr>
      </p:pic>
      <p:pic>
        <p:nvPicPr>
          <p:cNvPr id="1026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90"/>
            <a:ext cx="2267793" cy="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5508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- 2017 – этапы конкурсного отбора/1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3264" y="1772816"/>
            <a:ext cx="4554760" cy="388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июня-3 октября 2017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заявок, предварительная оценка поступивших заявок на соответствие критериям конкурса </a:t>
            </a:r>
          </a:p>
          <a:p>
            <a:pPr lvl="0">
              <a:spcAft>
                <a:spcPts val="6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 2017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зарегистрированных заявок:  проведение заочного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рейтингования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последующим телефонным собеседованием. В финал выходят не менее 15 участников</a:t>
            </a:r>
          </a:p>
          <a:p>
            <a:pPr lvl="0">
              <a:spcAft>
                <a:spcPts val="6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Октябрь-декабрь 2017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финалистов Конкурса организуется менторская и акселерационная программы по доработке проектов и подготовке к финальному выступлению (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семинары, очные тренинги)</a:t>
            </a:r>
          </a:p>
          <a:p>
            <a:pPr lvl="0">
              <a:spcAft>
                <a:spcPts val="6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 2017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Финал Конкурса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pic>
        <p:nvPicPr>
          <p:cNvPr id="2051" name="Picture 3" descr="C:\Users\nata\Desktop\ВИК_2017\Фото2017\2016_Троиц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43" y="3716760"/>
            <a:ext cx="3638145" cy="23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2348880"/>
            <a:ext cx="433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265" y="3861048"/>
            <a:ext cx="433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3261" y="5373216"/>
            <a:ext cx="433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nata\Desktop\ВИК_2017\Фото2017\2016_Омельянович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43" y="1404412"/>
            <a:ext cx="3638145" cy="22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90"/>
            <a:ext cx="2267793" cy="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2228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- 2017 –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мероприятия конкурсной программы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263" y="1268760"/>
            <a:ext cx="828092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Место проведения мероприятий: Москва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, просп. 60-летия Октября,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10а.</a:t>
            </a:r>
          </a:p>
          <a:p>
            <a:pPr>
              <a:spcAft>
                <a:spcPts val="300"/>
              </a:spcAft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Таймлайн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08062"/>
              </p:ext>
            </p:extLst>
          </p:nvPr>
        </p:nvGraphicFramePr>
        <p:xfrm>
          <a:off x="393279" y="1792536"/>
          <a:ext cx="8355184" cy="41357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165"/>
                <a:gridCol w="5033407"/>
                <a:gridCol w="2729612"/>
              </a:tblGrid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п/п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Период 2017 г.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3870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1.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Заочная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экспертиза (эксперты заполняют опросные листы)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Октябрь технологические эксперты</a:t>
                      </a:r>
                    </a:p>
                    <a:p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Октябрь инвестиционные эксперты 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Телефонные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собеседования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3.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Отбор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не менее 15 финалистов. Начало менторской программы – менторы выбирают подопечных.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latin typeface="+mn-lt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4.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Дистанционная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образовательная программа (3 </a:t>
                      </a:r>
                      <a:r>
                        <a:rPr lang="ru-RU" sz="1400" b="0" baseline="0" dirty="0" err="1" smtClean="0">
                          <a:latin typeface="+mn-lt"/>
                          <a:cs typeface="Arial" panose="020B0604020202020204" pitchFamily="34" charset="0"/>
                        </a:rPr>
                        <a:t>вебинара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Октябрь-декабрь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5.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Дистанционная работа менторов и постановщиков задач с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участниками конкурса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Октябрь – 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ноябрь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6. 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Очная сессия (2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дня образовательных, 1 день пробные питчи с участием менторов)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Ноябрь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8.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Финал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5086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916832"/>
            <a:ext cx="8208912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Контактная </a:t>
            </a:r>
            <a:r>
              <a:rPr lang="ru-RU" sz="1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информация</a:t>
            </a:r>
          </a:p>
          <a:p>
            <a:pPr algn="ctr"/>
            <a:endParaRPr lang="ru-RU" sz="12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Готова Наталья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Natalya.gotova@gmail.com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+7 (963) 668-71-52</a:t>
            </a:r>
          </a:p>
          <a:p>
            <a:pPr algn="ctr"/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200"/>
              </a:lnSpc>
              <a:spcBef>
                <a:spcPts val="1200"/>
              </a:spcBef>
              <a:tabLst>
                <a:tab pos="0" algn="l"/>
              </a:tabLst>
            </a:pPr>
            <a:endParaRPr lang="ru-RU" dirty="0" smtClean="0"/>
          </a:p>
          <a:p>
            <a:pPr marL="0" indent="0" algn="just">
              <a:lnSpc>
                <a:spcPts val="2200"/>
              </a:lnSpc>
              <a:spcBef>
                <a:spcPts val="1200"/>
              </a:spcBef>
              <a:buNone/>
              <a:tabLst>
                <a:tab pos="0" algn="l"/>
              </a:tabLst>
            </a:pPr>
            <a:endParaRPr lang="ru-RU" dirty="0" smtClean="0"/>
          </a:p>
        </p:txBody>
      </p:sp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3407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Приглашаем вас принять участие в конкурсе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o.shitikova\AppData\Local\Microsoft\Windows\Temporary Internet Files\Content.Outlook\8OAMYD5S\AT1U9424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84" y="3501008"/>
            <a:ext cx="4532983" cy="282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408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аблон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578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Итоги «ВИК.Нано» 2015-2016 гг</vt:lpstr>
      <vt:lpstr>Направления «ВИК.Нано» - 2017</vt:lpstr>
      <vt:lpstr>Победителям «ВИК.Нано» - 2017</vt:lpstr>
      <vt:lpstr>Как стать участником Конкурса</vt:lpstr>
      <vt:lpstr>«ВИК.Нано» - 2017 – этапы конкурсного отбора/1</vt:lpstr>
      <vt:lpstr>«ВИК.Нано» - 2017 – мероприятия конкурсной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ndudenkov@yandex.ru</dc:creator>
  <cp:lastModifiedBy>Sergey</cp:lastModifiedBy>
  <cp:revision>149</cp:revision>
  <cp:lastPrinted>2016-03-30T12:44:37Z</cp:lastPrinted>
  <dcterms:created xsi:type="dcterms:W3CDTF">2015-06-01T12:39:11Z</dcterms:created>
  <dcterms:modified xsi:type="dcterms:W3CDTF">2017-09-04T07:32:31Z</dcterms:modified>
</cp:coreProperties>
</file>