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63" r:id="rId5"/>
    <p:sldId id="266" r:id="rId6"/>
    <p:sldId id="274" r:id="rId7"/>
    <p:sldId id="267" r:id="rId8"/>
    <p:sldId id="269" r:id="rId9"/>
    <p:sldId id="271" r:id="rId10"/>
    <p:sldId id="273" r:id="rId11"/>
    <p:sldId id="272" r:id="rId12"/>
    <p:sldId id="262" r:id="rId13"/>
    <p:sldId id="26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3" autoAdjust="0"/>
    <p:restoredTop sz="94660" autoAdjust="0"/>
  </p:normalViewPr>
  <p:slideViewPr>
    <p:cSldViewPr snapToGrid="0">
      <p:cViewPr>
        <p:scale>
          <a:sx n="33" d="100"/>
          <a:sy n="33" d="100"/>
        </p:scale>
        <p:origin x="-1026" y="-11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11EB-D329-41AC-A27B-AABF4C97971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6E2-0908-4D29-8778-2BC2E0C33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0826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11EB-D329-41AC-A27B-AABF4C97971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6E2-0908-4D29-8778-2BC2E0C33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140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11EB-D329-41AC-A27B-AABF4C97971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6E2-0908-4D29-8778-2BC2E0C33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176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11EB-D329-41AC-A27B-AABF4C97971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6E2-0908-4D29-8778-2BC2E0C33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610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11EB-D329-41AC-A27B-AABF4C97971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6E2-0908-4D29-8778-2BC2E0C33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653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11EB-D329-41AC-A27B-AABF4C97971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6E2-0908-4D29-8778-2BC2E0C33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993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11EB-D329-41AC-A27B-AABF4C97971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6E2-0908-4D29-8778-2BC2E0C33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331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11EB-D329-41AC-A27B-AABF4C97971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6E2-0908-4D29-8778-2BC2E0C33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2547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11EB-D329-41AC-A27B-AABF4C97971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6E2-0908-4D29-8778-2BC2E0C33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206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11EB-D329-41AC-A27B-AABF4C97971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6E2-0908-4D29-8778-2BC2E0C33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468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11EB-D329-41AC-A27B-AABF4C97971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6E2-0908-4D29-8778-2BC2E0C33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908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C11EB-D329-41AC-A27B-AABF4C97971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2F6E2-0908-4D29-8778-2BC2E0C33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676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62724" y="3262533"/>
            <a:ext cx="5278488" cy="758409"/>
          </a:xfrm>
          <a:prstGeom prst="rect">
            <a:avLst/>
          </a:prstGeom>
          <a:noFill/>
        </p:spPr>
        <p:txBody>
          <a:bodyPr wrap="none" lIns="65274" tIns="32637" rIns="65274" bIns="32637" rtlCol="0">
            <a:spAutoFit/>
          </a:bodyPr>
          <a:lstStyle/>
          <a:p>
            <a:r>
              <a:rPr lang="ru-RU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 проекта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5589" y="4849189"/>
            <a:ext cx="3782631" cy="435243"/>
          </a:xfrm>
          <a:prstGeom prst="rect">
            <a:avLst/>
          </a:prstGeom>
          <a:noFill/>
        </p:spPr>
        <p:txBody>
          <a:bodyPr wrap="none" lIns="65274" tIns="32637" rIns="65274" bIns="32637" rtlCol="0">
            <a:spAutoFit/>
          </a:bodyPr>
          <a:lstStyle>
            <a:defPPr>
              <a:defRPr lang="ru-RU"/>
            </a:defPPr>
            <a:lvl1pPr>
              <a:defRPr sz="2300">
                <a:solidFill>
                  <a:schemeClr val="bg1"/>
                </a:solidFill>
                <a:latin typeface="Gilroy" pitchFamily="50" charset="-52"/>
              </a:defRPr>
            </a:lvl1pPr>
          </a:lstStyle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И. О.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Фамилия заявителя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 descr="logo_bigw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66535" y="800784"/>
            <a:ext cx="3043766" cy="937096"/>
          </a:xfrm>
          <a:prstGeom prst="rect">
            <a:avLst/>
          </a:prstGeom>
        </p:spPr>
      </p:pic>
      <p:pic>
        <p:nvPicPr>
          <p:cNvPr id="8" name="Рисунок 7" descr="Лого русский синий.pn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tretch>
            <a:fillRect/>
          </a:stretch>
        </p:blipFill>
        <p:spPr>
          <a:xfrm>
            <a:off x="973828" y="418331"/>
            <a:ext cx="1684480" cy="129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3948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830630" y="1100573"/>
            <a:ext cx="7725544" cy="3892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Патенты, ноу-хау, статьи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630604" y="342900"/>
            <a:ext cx="9904045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>
              <a:spcBef>
                <a:spcPct val="0"/>
              </a:spcBef>
              <a:buNone/>
              <a:defRPr sz="2000" b="1">
                <a:solidFill>
                  <a:srgbClr val="000000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результатах интеллектуальной деятельности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93417" y="1043189"/>
            <a:ext cx="9945983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513589" y="6356353"/>
            <a:ext cx="1187570" cy="365125"/>
          </a:xfrm>
        </p:spPr>
        <p:txBody>
          <a:bodyPr/>
          <a:lstStyle/>
          <a:p>
            <a:fld id="{9DD0990C-240E-4F6D-96E9-50DBAF192F5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10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12188" y="237254"/>
            <a:ext cx="677060" cy="120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82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830630" y="1100573"/>
            <a:ext cx="9437320" cy="9758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Описание стратегии развития проекта,  перечисление ближайших ключевых событий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630604" y="342900"/>
            <a:ext cx="9904045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>
              <a:spcBef>
                <a:spcPct val="0"/>
              </a:spcBef>
              <a:buNone/>
              <a:defRPr sz="2000" b="1">
                <a:solidFill>
                  <a:srgbClr val="000000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развития проекта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93417" y="1043189"/>
            <a:ext cx="9945983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513589" y="6356353"/>
            <a:ext cx="1187570" cy="365125"/>
          </a:xfrm>
        </p:spPr>
        <p:txBody>
          <a:bodyPr/>
          <a:lstStyle/>
          <a:p>
            <a:fld id="{9DD0990C-240E-4F6D-96E9-50DBAF192F5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11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12188" y="237254"/>
            <a:ext cx="677060" cy="120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82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830630" y="1100573"/>
            <a:ext cx="7725544" cy="3892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Дополнительные иллюстрационные материалы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1991544" y="1745062"/>
            <a:ext cx="8229600" cy="43482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</a:pPr>
            <a:endParaRPr lang="ru-RU" alt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821105" y="481752"/>
            <a:ext cx="7725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>
              <a:spcBef>
                <a:spcPct val="0"/>
              </a:spcBef>
              <a:buNone/>
              <a:defRPr sz="2000" b="1">
                <a:solidFill>
                  <a:srgbClr val="000000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Иллюстрационные материалы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93417" y="1043189"/>
            <a:ext cx="9945983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567559" y="6356352"/>
            <a:ext cx="2133600" cy="365125"/>
          </a:xfrm>
        </p:spPr>
        <p:txBody>
          <a:bodyPr/>
          <a:lstStyle/>
          <a:p>
            <a:fld id="{9DD0990C-240E-4F6D-96E9-50DBAF192F5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12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12188" y="237254"/>
            <a:ext cx="677060" cy="120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0044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1981" y="3988023"/>
            <a:ext cx="7504932" cy="1543239"/>
          </a:xfrm>
          <a:prstGeom prst="rect">
            <a:avLst/>
          </a:prstGeom>
          <a:noFill/>
        </p:spPr>
        <p:txBody>
          <a:bodyPr wrap="none" lIns="65274" tIns="32637" rIns="65274" bIns="32637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Контактная информация заявителя: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</a:p>
          <a:p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Телефон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309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830630" y="1100573"/>
            <a:ext cx="9684970" cy="5186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Краткое описание проекта и предлагаемого решения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821105" y="481752"/>
            <a:ext cx="7725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>
              <a:spcBef>
                <a:spcPct val="0"/>
              </a:spcBef>
              <a:buNone/>
              <a:defRPr sz="2000" b="1">
                <a:solidFill>
                  <a:srgbClr val="000000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Аннотация проекта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93417" y="1043189"/>
            <a:ext cx="9945983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513589" y="6356353"/>
            <a:ext cx="1187570" cy="365125"/>
          </a:xfrm>
        </p:spPr>
        <p:txBody>
          <a:bodyPr/>
          <a:lstStyle/>
          <a:p>
            <a:fld id="{9DD0990C-240E-4F6D-96E9-50DBAF192F5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12188" y="237254"/>
            <a:ext cx="677060" cy="120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82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830630" y="1100573"/>
            <a:ext cx="9875470" cy="880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ФИО, должность, структурное подразделение, компетенция в проекта, контактная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информация, окупаемость, бюджет проекта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821105" y="481752"/>
            <a:ext cx="7725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>
              <a:spcBef>
                <a:spcPct val="0"/>
              </a:spcBef>
              <a:buNone/>
              <a:defRPr sz="2000" b="1">
                <a:solidFill>
                  <a:srgbClr val="000000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Команда проекта 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93417" y="1043189"/>
            <a:ext cx="9945983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513589" y="6356353"/>
            <a:ext cx="1187570" cy="365125"/>
          </a:xfrm>
        </p:spPr>
        <p:txBody>
          <a:bodyPr/>
          <a:lstStyle/>
          <a:p>
            <a:fld id="{9DD0990C-240E-4F6D-96E9-50DBAF192F5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12188" y="237254"/>
            <a:ext cx="677060" cy="120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82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830630" y="1100573"/>
            <a:ext cx="7725544" cy="3892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Научная новизна и инновации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проекте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821105" y="481752"/>
            <a:ext cx="7725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>
              <a:spcBef>
                <a:spcPct val="0"/>
              </a:spcBef>
              <a:buNone/>
              <a:defRPr sz="2000" b="1">
                <a:solidFill>
                  <a:srgbClr val="000000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Инновационность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проекта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93417" y="1043189"/>
            <a:ext cx="9945983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513589" y="6356353"/>
            <a:ext cx="1187570" cy="365125"/>
          </a:xfrm>
        </p:spPr>
        <p:txBody>
          <a:bodyPr/>
          <a:lstStyle/>
          <a:p>
            <a:fld id="{9DD0990C-240E-4F6D-96E9-50DBAF192F5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12188" y="237254"/>
            <a:ext cx="677060" cy="120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82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830630" y="1100573"/>
            <a:ext cx="7725544" cy="3892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Описание проблем и задач, решаемых в проекте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706805" y="0"/>
            <a:ext cx="7725544" cy="9000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>
              <a:spcBef>
                <a:spcPct val="0"/>
              </a:spcBef>
              <a:buNone/>
              <a:defRPr sz="2000" b="1">
                <a:solidFill>
                  <a:srgbClr val="000000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Проблемы, решаемые в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проекте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93417" y="1043189"/>
            <a:ext cx="9945983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513589" y="6356353"/>
            <a:ext cx="1187570" cy="365125"/>
          </a:xfrm>
        </p:spPr>
        <p:txBody>
          <a:bodyPr/>
          <a:lstStyle/>
          <a:p>
            <a:fld id="{9DD0990C-240E-4F6D-96E9-50DBAF192F5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12188" y="237254"/>
            <a:ext cx="677060" cy="120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82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830630" y="1100573"/>
            <a:ext cx="9418270" cy="6710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Уровень готовности технологии, сроки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выхода на рынок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840154" y="310302"/>
            <a:ext cx="10094545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>
              <a:spcBef>
                <a:spcPct val="0"/>
              </a:spcBef>
              <a:buNone/>
              <a:defRPr sz="2000" b="1">
                <a:solidFill>
                  <a:srgbClr val="000000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Технологическое описание проекта 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93417" y="1043189"/>
            <a:ext cx="9945983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513589" y="6356353"/>
            <a:ext cx="1187570" cy="365125"/>
          </a:xfrm>
        </p:spPr>
        <p:txBody>
          <a:bodyPr/>
          <a:lstStyle/>
          <a:p>
            <a:fld id="{9DD0990C-240E-4F6D-96E9-50DBAF192F5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12188" y="237254"/>
            <a:ext cx="677060" cy="120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82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830630" y="1100573"/>
            <a:ext cx="9418270" cy="12997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Описание потенциальных потребителей и конкурентов предлагаемого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решения, входные барьеры, техническая сложность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840154" y="310302"/>
            <a:ext cx="10094545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>
              <a:spcBef>
                <a:spcPct val="0"/>
              </a:spcBef>
              <a:buNone/>
              <a:defRPr sz="2000" b="1">
                <a:solidFill>
                  <a:srgbClr val="000000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Конкурентные преимущества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93417" y="1043189"/>
            <a:ext cx="9945983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513589" y="6356353"/>
            <a:ext cx="1187570" cy="365125"/>
          </a:xfrm>
        </p:spPr>
        <p:txBody>
          <a:bodyPr/>
          <a:lstStyle/>
          <a:p>
            <a:fld id="{9DD0990C-240E-4F6D-96E9-50DBAF192F5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12188" y="237254"/>
            <a:ext cx="677060" cy="120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82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830630" y="1100573"/>
            <a:ext cx="9570670" cy="8996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Оценки рынка,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текущий объем, темпы роста, перспективы коммерциализации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630604" y="342900"/>
            <a:ext cx="9904045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>
              <a:spcBef>
                <a:spcPct val="0"/>
              </a:spcBef>
              <a:buNone/>
              <a:defRPr sz="2000" b="1">
                <a:solidFill>
                  <a:srgbClr val="000000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Рыночный потенциал и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масштабируемость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93417" y="1043189"/>
            <a:ext cx="9945983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513589" y="6356353"/>
            <a:ext cx="1187570" cy="365125"/>
          </a:xfrm>
        </p:spPr>
        <p:txBody>
          <a:bodyPr/>
          <a:lstStyle/>
          <a:p>
            <a:fld id="{9DD0990C-240E-4F6D-96E9-50DBAF192F5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8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12188" y="237254"/>
            <a:ext cx="677060" cy="120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82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830630" y="1100573"/>
            <a:ext cx="9513520" cy="5282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Описание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бизнес-модели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рынок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b2c/b2b,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потребности проекта, окупаемость, бюджет проекта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630604" y="342900"/>
            <a:ext cx="9904045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>
              <a:spcBef>
                <a:spcPct val="0"/>
              </a:spcBef>
              <a:buNone/>
              <a:defRPr sz="2000" b="1">
                <a:solidFill>
                  <a:srgbClr val="000000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Финансово-экономические показатели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93417" y="1043189"/>
            <a:ext cx="9945983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513589" y="6356353"/>
            <a:ext cx="1187570" cy="365125"/>
          </a:xfrm>
        </p:spPr>
        <p:txBody>
          <a:bodyPr/>
          <a:lstStyle/>
          <a:p>
            <a:fld id="{9DD0990C-240E-4F6D-96E9-50DBAF192F5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9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12188" y="237254"/>
            <a:ext cx="677060" cy="120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82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</TotalTime>
  <Words>157</Words>
  <Application>Microsoft Office PowerPoint</Application>
  <PresentationFormat>Произвольный</PresentationFormat>
  <Paragraphs>38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Лариса Копылова</cp:lastModifiedBy>
  <cp:revision>36</cp:revision>
  <dcterms:created xsi:type="dcterms:W3CDTF">2018-10-31T17:08:02Z</dcterms:created>
  <dcterms:modified xsi:type="dcterms:W3CDTF">2020-03-02T08:21:13Z</dcterms:modified>
</cp:coreProperties>
</file>