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4" r:id="rId4"/>
    <p:sldId id="263" r:id="rId5"/>
    <p:sldId id="266" r:id="rId6"/>
    <p:sldId id="274" r:id="rId7"/>
    <p:sldId id="267" r:id="rId8"/>
    <p:sldId id="269" r:id="rId9"/>
    <p:sldId id="271" r:id="rId10"/>
    <p:sldId id="273" r:id="rId11"/>
    <p:sldId id="272" r:id="rId12"/>
    <p:sldId id="262" r:id="rId13"/>
    <p:sldId id="261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53" autoAdjust="0"/>
    <p:restoredTop sz="94660" autoAdjust="0"/>
  </p:normalViewPr>
  <p:slideViewPr>
    <p:cSldViewPr snapToGrid="0">
      <p:cViewPr>
        <p:scale>
          <a:sx n="33" d="100"/>
          <a:sy n="33" d="100"/>
        </p:scale>
        <p:origin x="-1026" y="-112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70826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31409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91768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26106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86539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59931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03317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02547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52062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44683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49085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C11EB-D329-41AC-A27B-AABF4C979710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2F6E2-0908-4D29-8778-2BC2E0C33B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46760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62724" y="3262533"/>
            <a:ext cx="5278488" cy="758409"/>
          </a:xfrm>
          <a:prstGeom prst="rect">
            <a:avLst/>
          </a:prstGeom>
          <a:noFill/>
        </p:spPr>
        <p:txBody>
          <a:bodyPr wrap="none" lIns="65274" tIns="32637" rIns="65274" bIns="32637" rtlCol="0">
            <a:spAutoFit/>
          </a:bodyPr>
          <a:lstStyle/>
          <a:p>
            <a:r>
              <a:rPr lang="ru-RU" sz="45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Название проекта</a:t>
            </a:r>
            <a:endParaRPr lang="ru-RU" sz="45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5589" y="4849189"/>
            <a:ext cx="3782631" cy="435243"/>
          </a:xfrm>
          <a:prstGeom prst="rect">
            <a:avLst/>
          </a:prstGeom>
          <a:noFill/>
        </p:spPr>
        <p:txBody>
          <a:bodyPr wrap="none" lIns="65274" tIns="32637" rIns="65274" bIns="32637" rtlCol="0">
            <a:spAutoFit/>
          </a:bodyPr>
          <a:lstStyle>
            <a:defPPr>
              <a:defRPr lang="ru-RU"/>
            </a:defPPr>
            <a:lvl1pPr>
              <a:defRPr sz="2300">
                <a:solidFill>
                  <a:schemeClr val="bg1"/>
                </a:solidFill>
                <a:latin typeface="Gilroy" pitchFamily="50" charset="-52"/>
              </a:defRPr>
            </a:lvl1pPr>
          </a:lstStyle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И. О.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Фамилия заявителя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 descr="logo_bigwh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66535" y="800784"/>
            <a:ext cx="3043766" cy="937096"/>
          </a:xfrm>
          <a:prstGeom prst="rect">
            <a:avLst/>
          </a:prstGeom>
        </p:spPr>
      </p:pic>
      <p:pic>
        <p:nvPicPr>
          <p:cNvPr id="8" name="Рисунок 7" descr="Лого русский синий.png"/>
          <p:cNvPicPr>
            <a:picLocks noChangeAspect="1"/>
          </p:cNvPicPr>
          <p:nvPr/>
        </p:nvPicPr>
        <p:blipFill>
          <a:blip r:embed="rId4" cstate="print">
            <a:lum bright="70000" contrast="-70000"/>
          </a:blip>
          <a:stretch>
            <a:fillRect/>
          </a:stretch>
        </p:blipFill>
        <p:spPr>
          <a:xfrm>
            <a:off x="973828" y="418331"/>
            <a:ext cx="1684480" cy="1296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3948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830630" y="1100573"/>
            <a:ext cx="7725544" cy="38929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Патенты, ноу-хау, статьи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630604" y="342900"/>
            <a:ext cx="9904045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Сведения о результатах интеллектуальной деятельности</a:t>
            </a:r>
            <a:endParaRPr lang="ru-RU" sz="32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493417" y="1043189"/>
            <a:ext cx="9945983" cy="0"/>
          </a:xfrm>
          <a:prstGeom prst="lin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0513589" y="6356353"/>
            <a:ext cx="118757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10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912188" y="237254"/>
            <a:ext cx="677060" cy="1200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7820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830630" y="1100573"/>
            <a:ext cx="9437320" cy="97587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Описание стратегии развития проекта,  перечисление ближайших ключевых событий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630604" y="342900"/>
            <a:ext cx="9904045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 развития проекта</a:t>
            </a:r>
            <a:endParaRPr lang="ru-RU" sz="32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493417" y="1043189"/>
            <a:ext cx="9945983" cy="0"/>
          </a:xfrm>
          <a:prstGeom prst="lin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0513589" y="6356353"/>
            <a:ext cx="118757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11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912188" y="237254"/>
            <a:ext cx="677060" cy="1200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7820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830630" y="1100573"/>
            <a:ext cx="7725544" cy="38929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Дополнительные иллюстрационные материалы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1991544" y="1745062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821105" y="481752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Иллюстрационные материалы</a:t>
            </a:r>
            <a:endParaRPr lang="ru-RU" sz="32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493417" y="1043189"/>
            <a:ext cx="9945983" cy="0"/>
          </a:xfrm>
          <a:prstGeom prst="lin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567559" y="6356352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12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912188" y="237254"/>
            <a:ext cx="677060" cy="1200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0044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1981" y="3988023"/>
            <a:ext cx="7504932" cy="1543239"/>
          </a:xfrm>
          <a:prstGeom prst="rect">
            <a:avLst/>
          </a:prstGeom>
          <a:noFill/>
        </p:spPr>
        <p:txBody>
          <a:bodyPr wrap="none" lIns="65274" tIns="32637" rIns="65274" bIns="32637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Контактная информация заявителя:</a:t>
            </a:r>
          </a:p>
          <a:p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E-mail</a:t>
            </a:r>
          </a:p>
          <a:p>
            <a:r>
              <a:rPr lang="ru-RU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Телефон</a:t>
            </a:r>
            <a:endParaRPr lang="ru-RU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3092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830630" y="1100573"/>
            <a:ext cx="9684970" cy="51867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Краткое описание проекта и предлагаемого решения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821105" y="481752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Аннотация проекта</a:t>
            </a:r>
            <a:endParaRPr lang="ru-RU" sz="32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493417" y="1043189"/>
            <a:ext cx="9945983" cy="0"/>
          </a:xfrm>
          <a:prstGeom prst="lin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0513589" y="6356353"/>
            <a:ext cx="118757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2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912188" y="237254"/>
            <a:ext cx="677060" cy="1200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7820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830630" y="1100573"/>
            <a:ext cx="9875470" cy="8806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ФИО, должность, структурное подразделение, компетенция в проекта, контактная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информация, окупаемость, бюджет проекта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821105" y="481752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Команда проекта </a:t>
            </a:r>
            <a:endParaRPr lang="ru-RU" sz="32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493417" y="1043189"/>
            <a:ext cx="9945983" cy="0"/>
          </a:xfrm>
          <a:prstGeom prst="lin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0513589" y="6356353"/>
            <a:ext cx="118757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3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912188" y="237254"/>
            <a:ext cx="677060" cy="1200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7820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830630" y="1100573"/>
            <a:ext cx="7725544" cy="38929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Научная новизна и инновации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проекте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821105" y="481752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ru-RU" sz="3200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Инновационность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проекта</a:t>
            </a:r>
            <a:endParaRPr lang="ru-RU" sz="32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493417" y="1043189"/>
            <a:ext cx="9945983" cy="0"/>
          </a:xfrm>
          <a:prstGeom prst="lin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0513589" y="6356353"/>
            <a:ext cx="118757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4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912188" y="237254"/>
            <a:ext cx="677060" cy="1200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7820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830630" y="1100573"/>
            <a:ext cx="7725544" cy="38929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Описание проблем и задач, решаемых в проекте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706805" y="0"/>
            <a:ext cx="7725544" cy="9000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Проблемы, решаемые в 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проекте</a:t>
            </a:r>
            <a:endParaRPr lang="ru-RU" sz="32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493417" y="1043189"/>
            <a:ext cx="9945983" cy="0"/>
          </a:xfrm>
          <a:prstGeom prst="lin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0513589" y="6356353"/>
            <a:ext cx="118757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5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912188" y="237254"/>
            <a:ext cx="677060" cy="1200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7820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830630" y="1100573"/>
            <a:ext cx="9418270" cy="67107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Уровень готовности технологии, сроки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выхода на рынок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840154" y="310302"/>
            <a:ext cx="10094545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Технологическое описание проекта </a:t>
            </a:r>
            <a:endParaRPr lang="ru-RU" sz="32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493417" y="1043189"/>
            <a:ext cx="9945983" cy="0"/>
          </a:xfrm>
          <a:prstGeom prst="lin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0513589" y="6356353"/>
            <a:ext cx="118757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6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912188" y="237254"/>
            <a:ext cx="677060" cy="1200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7820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830630" y="1100573"/>
            <a:ext cx="9418270" cy="12997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Описание потенциальных потребителей и конкурентов предлагаемого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решения, входные барьеры, техническая сложность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840154" y="310302"/>
            <a:ext cx="10094545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Конкурентные преимущества</a:t>
            </a:r>
            <a:endParaRPr lang="ru-RU" sz="32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493417" y="1043189"/>
            <a:ext cx="9945983" cy="0"/>
          </a:xfrm>
          <a:prstGeom prst="lin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0513589" y="6356353"/>
            <a:ext cx="118757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7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912188" y="237254"/>
            <a:ext cx="677060" cy="1200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7820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830630" y="1100573"/>
            <a:ext cx="9570670" cy="89967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Оценки рынка,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текущий объем, темпы роста, перспективы коммерциализации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630604" y="342900"/>
            <a:ext cx="9904045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Рыночный потенциал и </a:t>
            </a:r>
            <a:r>
              <a:rPr lang="ru-RU" sz="3200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масштабируемость</a:t>
            </a:r>
            <a:endParaRPr lang="ru-RU" sz="32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493417" y="1043189"/>
            <a:ext cx="9945983" cy="0"/>
          </a:xfrm>
          <a:prstGeom prst="lin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0513589" y="6356353"/>
            <a:ext cx="118757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8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912188" y="237254"/>
            <a:ext cx="677060" cy="1200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7820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830630" y="1100573"/>
            <a:ext cx="9513520" cy="52820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Описание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бизнес-модели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рынок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b2c/b2b,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потребности проекта, окупаемость, бюджет проекта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630604" y="342900"/>
            <a:ext cx="9904045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Финансово-экономические показатели</a:t>
            </a:r>
            <a:endParaRPr lang="ru-RU" sz="32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493417" y="1043189"/>
            <a:ext cx="9945983" cy="0"/>
          </a:xfrm>
          <a:prstGeom prst="lin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0513589" y="6356353"/>
            <a:ext cx="118757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9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912188" y="237254"/>
            <a:ext cx="677060" cy="1200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7820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251</TotalTime>
  <Words>157</Words>
  <Application>Microsoft Office PowerPoint</Application>
  <PresentationFormat>Произвольный</PresentationFormat>
  <Paragraphs>38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Лариса Копылова</cp:lastModifiedBy>
  <cp:revision>36</cp:revision>
  <dcterms:created xsi:type="dcterms:W3CDTF">2018-10-31T17:08:02Z</dcterms:created>
  <dcterms:modified xsi:type="dcterms:W3CDTF">2020-03-02T08:21:13Z</dcterms:modified>
</cp:coreProperties>
</file>