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58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26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71550"/>
            <a:ext cx="8219256" cy="382307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600"/>
                </a:solidFill>
              </a:defRPr>
            </a:lvl1pPr>
            <a:lvl2pPr>
              <a:defRPr sz="2000">
                <a:solidFill>
                  <a:srgbClr val="006600"/>
                </a:solidFill>
              </a:defRPr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600">
                <a:solidFill>
                  <a:srgbClr val="006600"/>
                </a:solidFill>
              </a:defRPr>
            </a:lvl4pPr>
            <a:lvl5pPr>
              <a:defRPr sz="1600">
                <a:solidFill>
                  <a:srgbClr val="0066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16C6F2DE-D0DA-4346-BDD6-4DB6C8A21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346F-04CE-42E8-93DD-68640CC0D74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F2DE-D0DA-4346-BDD6-4DB6C8A219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a\AppData\Local\Temp\Rar$DRa9856.3630\1.png"/>
          <p:cNvPicPr>
            <a:picLocks noChangeAspect="1" noChangeArrowheads="1"/>
          </p:cNvPicPr>
          <p:nvPr/>
        </p:nvPicPr>
        <p:blipFill>
          <a:blip r:embed="rId2" cstate="print"/>
          <a:srcRect r="404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9742"/>
            <a:ext cx="7772400" cy="1102519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Наименование проекта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23878"/>
            <a:ext cx="7016824" cy="93727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Лидер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13159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EcoInnovator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Mendeleev</a:t>
            </a:r>
            <a:r>
              <a:rPr lang="ru-RU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трек конкурса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risa\AppData\Local\Temp\Rar$DRa9856.124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Проблема, которую решает проект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Опишите, проблему Вы собираетесь решить: для каких из промышленных компаний она стоит наиболее остро, имеет ли социальное значение, какие группы потребителей сталкиваются с ней наиболее часто. </a:t>
            </a:r>
          </a:p>
          <a:p>
            <a:r>
              <a:rPr lang="ru-RU" dirty="0" smtClean="0"/>
              <a:t>Оцените количественно данную проблему – расходы, штрафы, упущенная выгода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sa\AppData\Local\Temp\Rar$DRa9856.2238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Предлагаемое решение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Опишите </a:t>
            </a:r>
            <a:r>
              <a:rPr lang="ru-RU" dirty="0" smtClean="0"/>
              <a:t>ваше решение – продукт или технологию, целевые характеристики/параметры, представьте сведения, как сейчас решается проблема</a:t>
            </a:r>
          </a:p>
          <a:p>
            <a:r>
              <a:rPr lang="ru-RU" dirty="0" smtClean="0"/>
              <a:t>В чем заключается </a:t>
            </a:r>
            <a:r>
              <a:rPr lang="ru-RU" dirty="0" err="1" smtClean="0"/>
              <a:t>инновационность</a:t>
            </a:r>
            <a:r>
              <a:rPr lang="ru-RU" dirty="0" smtClean="0"/>
              <a:t> проекта?</a:t>
            </a:r>
          </a:p>
          <a:p>
            <a:r>
              <a:rPr lang="ru-RU" dirty="0" smtClean="0"/>
              <a:t>Укажите публикации, патенты (если есть)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risa\AppData\Local\Temp\Rar$DRa9856.124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технологии/продукта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Благодаря чему предлагаемый продукт/технология решают проблему, как именн</a:t>
            </a:r>
            <a:r>
              <a:rPr lang="ru-RU" dirty="0" smtClean="0"/>
              <a:t>о будет реализовано решение?</a:t>
            </a:r>
          </a:p>
          <a:p>
            <a:r>
              <a:rPr lang="ru-RU" sz="2400" dirty="0" smtClean="0"/>
              <a:t>Представьте фото/иллюстрационные материалы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isa\AppData\Local\Temp\Rar$DRa9856.49240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целевого рынка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Представьте сведения по оценке рынка/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предлагаемого решения, сравните с аналогами/конкурентами по показателям эффективности, функциональности, экономичности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sa\AppData\Local\Temp\Rar$DRa9856.2238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коммерциализации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Опишите предполагаемую бизнес-модель проекта</a:t>
            </a:r>
          </a:p>
          <a:p>
            <a:r>
              <a:rPr lang="ru-RU" dirty="0" smtClean="0"/>
              <a:t>Укажите, какие ресурсы требуются для реализации проекта</a:t>
            </a:r>
          </a:p>
          <a:p>
            <a:r>
              <a:rPr lang="ru-RU" sz="2400" dirty="0" smtClean="0"/>
              <a:t>Представьте план реализации проекта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risa\AppData\Local\Temp\Rar$DRa9856.124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Представьте команду проекта, распределение компетенций</a:t>
            </a:r>
          </a:p>
          <a:p>
            <a:r>
              <a:rPr lang="ru-RU" sz="2400" dirty="0" smtClean="0"/>
              <a:t>Укажите привлекаемых экспертов, партнеров (если есть)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a\AppData\Local\Temp\Rar$DRa9856.3630\1.png"/>
          <p:cNvPicPr>
            <a:picLocks noChangeAspect="1" noChangeArrowheads="1"/>
          </p:cNvPicPr>
          <p:nvPr/>
        </p:nvPicPr>
        <p:blipFill>
          <a:blip r:embed="rId2" cstate="print"/>
          <a:srcRect r="404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9742"/>
            <a:ext cx="7772400" cy="1102519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Наименование проекта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23878"/>
            <a:ext cx="7016824" cy="93727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Лидер проекта, контакты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13159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EcoInnovator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Mendeleev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172</Words>
  <Application>Microsoft Office PowerPoint</Application>
  <PresentationFormat>Экран (16:9)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Наименование проекта</vt:lpstr>
      <vt:lpstr>Проблема, которую решает проект</vt:lpstr>
      <vt:lpstr>Предлагаемое решение</vt:lpstr>
      <vt:lpstr>Описание технологии/продукта</vt:lpstr>
      <vt:lpstr>Оценка целевого рынка</vt:lpstr>
      <vt:lpstr>План коммерциализации</vt:lpstr>
      <vt:lpstr>Команда проекта</vt:lpstr>
      <vt:lpstr>Наименование проекта</vt:lpstr>
    </vt:vector>
  </TitlesOfParts>
  <Company>МЦ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Лариса Копылова</dc:creator>
  <cp:lastModifiedBy>Лариса Копылова</cp:lastModifiedBy>
  <cp:revision>5</cp:revision>
  <dcterms:created xsi:type="dcterms:W3CDTF">2021-04-16T09:24:24Z</dcterms:created>
  <dcterms:modified xsi:type="dcterms:W3CDTF">2021-04-16T10:33:31Z</dcterms:modified>
</cp:coreProperties>
</file>