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801350" cy="6121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672" y="-102"/>
      </p:cViewPr>
      <p:guideLst>
        <p:guide orient="horz" pos="1928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90DFE-BDED-4446-AB38-CDF389A2D789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685800"/>
            <a:ext cx="60483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6C800-6C40-4D7F-95FB-698006C53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101" y="1901602"/>
            <a:ext cx="9181148" cy="13121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0203" y="3468793"/>
            <a:ext cx="7560945" cy="15643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8216-354A-4BE3-897F-CC387E8D4E2F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7F72-8C35-4CCA-A2F9-C044A003B572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50532" y="218217"/>
            <a:ext cx="2870983" cy="46633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7579" y="218217"/>
            <a:ext cx="8432930" cy="46633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ED87-67EF-4CA6-A972-D15FC652B3E0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0AB7-3AB6-4FC0-9984-27EC07E486EE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32" y="3933567"/>
            <a:ext cx="9181148" cy="12157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3232" y="2594511"/>
            <a:ext cx="9181148" cy="13390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3751-23AD-41C2-AA49-54F3345E65DA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7580" y="1275292"/>
            <a:ext cx="5651956" cy="360624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69559" y="1275292"/>
            <a:ext cx="5651956" cy="360624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CA88-B953-4570-8007-95CF5F5864E0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45140"/>
            <a:ext cx="9721215" cy="1020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370230"/>
            <a:ext cx="4772472" cy="571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0068" y="1941278"/>
            <a:ext cx="4772472" cy="3526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86936" y="1370230"/>
            <a:ext cx="4774347" cy="571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86936" y="1941278"/>
            <a:ext cx="4774347" cy="3526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026A-CDAF-411D-83E1-A4DC3B79A7D6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35819-DEC5-4B14-B96C-DC424E491FF9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A629-C1C7-4B46-A868-A9F16421543A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43723"/>
            <a:ext cx="3553570" cy="1037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23028" y="243723"/>
            <a:ext cx="6038255" cy="52244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068" y="1280960"/>
            <a:ext cx="3553570" cy="41872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3458-7D7D-4883-AF7D-8C88783861E8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140" y="4284980"/>
            <a:ext cx="6480810" cy="5058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7140" y="546958"/>
            <a:ext cx="6480810" cy="3672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7140" y="4790846"/>
            <a:ext cx="6480810" cy="7184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90F2-5124-402B-9248-EE61110129DF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45140"/>
            <a:ext cx="9721215" cy="1020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428327"/>
            <a:ext cx="9721215" cy="40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068" y="5673631"/>
            <a:ext cx="2520315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3F25B-FACF-4A87-A1BC-BFFBB16E3B27}" type="datetime1">
              <a:rPr lang="ru-RU" smtClean="0"/>
              <a:pPr/>
              <a:t>02.04.2022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0461" y="5673631"/>
            <a:ext cx="3420428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40968" y="5673631"/>
            <a:ext cx="2520315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C3F7844C-6B52-44A3-9778-D977CFA468D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lonly\AppData\Local\Temp\Rar$DRa8084.42859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0569" y="0"/>
            <a:ext cx="10882490" cy="6121400"/>
          </a:xfrm>
          <a:prstGeom prst="rect">
            <a:avLst/>
          </a:prstGeom>
          <a:noFill/>
        </p:spPr>
      </p:pic>
      <p:pic>
        <p:nvPicPr>
          <p:cNvPr id="5" name="Рисунок 4" descr="logo_new_whi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6179" y="324396"/>
            <a:ext cx="2376264" cy="731589"/>
          </a:xfrm>
          <a:prstGeom prst="rect">
            <a:avLst/>
          </a:prstGeom>
        </p:spPr>
      </p:pic>
      <p:pic>
        <p:nvPicPr>
          <p:cNvPr id="1029" name="Picture 5" descr="C:\Users\lonly\Downloads\Telegram Desktop\RHTU_logo_2021-02 (2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4451" y="0"/>
            <a:ext cx="2071615" cy="122413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008187" y="2196604"/>
            <a:ext cx="48245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Название проекта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Лидер проекта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0" name="Рисунок 9" descr="Практический уход за домом.png"/>
          <p:cNvPicPr>
            <a:picLocks noChangeAspect="1"/>
          </p:cNvPicPr>
          <p:nvPr/>
        </p:nvPicPr>
        <p:blipFill>
          <a:blip r:embed="rId5" cstate="print"/>
          <a:srcRect t="15977" b="33882"/>
          <a:stretch>
            <a:fillRect/>
          </a:stretch>
        </p:blipFill>
        <p:spPr>
          <a:xfrm>
            <a:off x="5688707" y="468412"/>
            <a:ext cx="2016224" cy="5686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only\AppData\Local\Temp\Rar$DRa8084.44187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0571" y="0"/>
            <a:ext cx="10882490" cy="6121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187" y="245141"/>
            <a:ext cx="9253096" cy="65532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Проблема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8187" y="1428327"/>
            <a:ext cx="9253096" cy="40398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Какую проблему решает предлагаемая технология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продукт?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Как проблема решается сегодня?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В чём суть проблемы, в какие существующие производственные цепочки вы можете встроить технологию/продукт?</a:t>
            </a:r>
          </a:p>
          <a:p>
            <a:pPr>
              <a:buNone/>
            </a:pP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only\AppData\Local\Temp\Rar$DRa8084.44187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0571" y="0"/>
            <a:ext cx="10882490" cy="6121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187" y="245141"/>
            <a:ext cx="9253096" cy="65532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Решение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8187" y="1428327"/>
            <a:ext cx="9253096" cy="40398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Описание технологии, лежащей в основе решения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В чем заключается новизна и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инновационность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Статус разработки: уровень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TRL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, были ли внедрения, есть ли защищенные результаты интеллектуальной деятельности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Описание технологии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only\AppData\Local\Temp\Rar$DRa8084.26446\3.png"/>
          <p:cNvPicPr>
            <a:picLocks noChangeAspect="1" noChangeArrowheads="1"/>
          </p:cNvPicPr>
          <p:nvPr/>
        </p:nvPicPr>
        <p:blipFill>
          <a:blip r:embed="rId2" cstate="print"/>
          <a:srcRect l="1315" t="47953"/>
          <a:stretch>
            <a:fillRect/>
          </a:stretch>
        </p:blipFill>
        <p:spPr bwMode="auto">
          <a:xfrm>
            <a:off x="0" y="0"/>
            <a:ext cx="10801350" cy="32043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115" y="221330"/>
            <a:ext cx="9253096" cy="65532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Преимущества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0115" y="1404516"/>
            <a:ext cx="9253096" cy="40398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Сравнение с аналогами, какой продукт решение проекта сможет заместить на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рынке?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Объем рынка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Потребители решения проекта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only\AppData\Local\Temp\Rar$DRa8084.44187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0571" y="0"/>
            <a:ext cx="10882490" cy="6121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8187" y="245141"/>
            <a:ext cx="9253096" cy="65532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Команда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8187" y="1428327"/>
            <a:ext cx="9253096" cy="40398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Описание членов команды и ключевых компетенций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lonly\AppData\Local\Temp\Rar$DRa8084.26446\3.png"/>
          <p:cNvPicPr>
            <a:picLocks noChangeAspect="1" noChangeArrowheads="1"/>
          </p:cNvPicPr>
          <p:nvPr/>
        </p:nvPicPr>
        <p:blipFill>
          <a:blip r:embed="rId2" cstate="print"/>
          <a:srcRect l="1315" t="47953"/>
          <a:stretch>
            <a:fillRect/>
          </a:stretch>
        </p:blipFill>
        <p:spPr bwMode="auto">
          <a:xfrm>
            <a:off x="0" y="0"/>
            <a:ext cx="10801350" cy="32043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123" y="252388"/>
            <a:ext cx="9253096" cy="65532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Организация проекта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2123" y="1435574"/>
            <a:ext cx="9253096" cy="40398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Описание компании, если есть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Описание научно-исследовательской базы, если проект из академической среды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lonly\AppData\Local\Temp\Rar$DRa8084.42859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0569" y="0"/>
            <a:ext cx="10882490" cy="6121400"/>
          </a:xfrm>
          <a:prstGeom prst="rect">
            <a:avLst/>
          </a:prstGeom>
          <a:noFill/>
        </p:spPr>
      </p:pic>
      <p:pic>
        <p:nvPicPr>
          <p:cNvPr id="5" name="Рисунок 4" descr="logo_new_whi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6179" y="324396"/>
            <a:ext cx="2376264" cy="731589"/>
          </a:xfrm>
          <a:prstGeom prst="rect">
            <a:avLst/>
          </a:prstGeom>
        </p:spPr>
      </p:pic>
      <p:pic>
        <p:nvPicPr>
          <p:cNvPr id="1029" name="Picture 5" descr="C:\Users\lonly\Downloads\Telegram Desktop\RHTU_logo_2021-02 (2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4451" y="0"/>
            <a:ext cx="2071615" cy="122413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008187" y="1692548"/>
            <a:ext cx="482453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Контакты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Лидер проекта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Номер телефона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Почта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Сайт (если есть)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844C-6B52-44A3-9778-D977CFA468D1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10" name="Рисунок 9" descr="Практический уход за домом.png"/>
          <p:cNvPicPr>
            <a:picLocks noChangeAspect="1"/>
          </p:cNvPicPr>
          <p:nvPr/>
        </p:nvPicPr>
        <p:blipFill>
          <a:blip r:embed="rId5" cstate="print"/>
          <a:srcRect t="15977" b="33882"/>
          <a:stretch>
            <a:fillRect/>
          </a:stretch>
        </p:blipFill>
        <p:spPr>
          <a:xfrm>
            <a:off x="5688707" y="468412"/>
            <a:ext cx="2016224" cy="5686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125</Words>
  <Application>Microsoft Office PowerPoint</Application>
  <PresentationFormat>Произвольный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Проблема</vt:lpstr>
      <vt:lpstr>Решение</vt:lpstr>
      <vt:lpstr>Преимущества</vt:lpstr>
      <vt:lpstr>Команда</vt:lpstr>
      <vt:lpstr>Организация проекта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 Копылова</dc:creator>
  <cp:lastModifiedBy>Лариса Копылова</cp:lastModifiedBy>
  <cp:revision>3</cp:revision>
  <dcterms:created xsi:type="dcterms:W3CDTF">2022-04-02T08:14:04Z</dcterms:created>
  <dcterms:modified xsi:type="dcterms:W3CDTF">2022-04-02T09:03:40Z</dcterms:modified>
</cp:coreProperties>
</file>