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69" r:id="rId3"/>
    <p:sldId id="260" r:id="rId4"/>
    <p:sldId id="261" r:id="rId5"/>
    <p:sldId id="265" r:id="rId6"/>
    <p:sldId id="267" r:id="rId7"/>
    <p:sldId id="268" r:id="rId8"/>
    <p:sldId id="264" r:id="rId9"/>
    <p:sldId id="274" r:id="rId10"/>
    <p:sldId id="272" r:id="rId11"/>
    <p:sldId id="277" r:id="rId12"/>
    <p:sldId id="270" r:id="rId13"/>
    <p:sldId id="263" r:id="rId14"/>
    <p:sldId id="278" r:id="rId15"/>
    <p:sldId id="275"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0F36"/>
    <a:srgbClr val="0A95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4"/>
    <p:restoredTop sz="94720"/>
  </p:normalViewPr>
  <p:slideViewPr>
    <p:cSldViewPr snapToGrid="0">
      <p:cViewPr varScale="1">
        <p:scale>
          <a:sx n="73" d="100"/>
          <a:sy n="73" d="100"/>
        </p:scale>
        <p:origin x="72"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ru-RU" sz="2000" dirty="0">
                <a:solidFill>
                  <a:schemeClr val="accent1">
                    <a:lumMod val="50000"/>
                  </a:schemeClr>
                </a:solidFill>
                <a:latin typeface="Arial Black" panose="020B0A04020102020204" pitchFamily="34" charset="0"/>
              </a:rPr>
              <a:t>Название диаграммы</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Исследования</c:v>
                </c:pt>
              </c:strCache>
            </c:strRef>
          </c:tx>
          <c:spPr>
            <a:solidFill>
              <a:schemeClr val="accent1">
                <a:lumMod val="50000"/>
              </a:schemeClr>
            </a:solidFill>
            <a:ln>
              <a:solidFill>
                <a:schemeClr val="accent1">
                  <a:lumMod val="50000"/>
                </a:schemeClr>
              </a:solidFill>
            </a:ln>
            <a:effectLst/>
          </c:spPr>
          <c:invertIfNegative val="0"/>
          <c:cat>
            <c:numRef>
              <c:f>Лист1!$A$2:$A$5</c:f>
              <c:numCache>
                <c:formatCode>General</c:formatCode>
                <c:ptCount val="4"/>
                <c:pt idx="0">
                  <c:v>2021</c:v>
                </c:pt>
                <c:pt idx="1">
                  <c:v>2022</c:v>
                </c:pt>
                <c:pt idx="2">
                  <c:v>2023</c:v>
                </c:pt>
                <c:pt idx="3">
                  <c:v>2024</c:v>
                </c:pt>
              </c:numCache>
            </c:numRef>
          </c:cat>
          <c:val>
            <c:numRef>
              <c:f>Лист1!$B$2:$B$5</c:f>
              <c:numCache>
                <c:formatCode>General</c:formatCode>
                <c:ptCount val="4"/>
                <c:pt idx="0">
                  <c:v>10</c:v>
                </c:pt>
                <c:pt idx="1">
                  <c:v>22</c:v>
                </c:pt>
                <c:pt idx="2">
                  <c:v>34</c:v>
                </c:pt>
                <c:pt idx="3">
                  <c:v>56</c:v>
                </c:pt>
              </c:numCache>
            </c:numRef>
          </c:val>
          <c:extLst>
            <c:ext xmlns:c16="http://schemas.microsoft.com/office/drawing/2014/chart" uri="{C3380CC4-5D6E-409C-BE32-E72D297353CC}">
              <c16:uniqueId val="{00000000-E4F3-4AD7-A97A-C787980D8FDA}"/>
            </c:ext>
          </c:extLst>
        </c:ser>
        <c:ser>
          <c:idx val="1"/>
          <c:order val="1"/>
          <c:tx>
            <c:strRef>
              <c:f>Лист1!$C$1</c:f>
              <c:strCache>
                <c:ptCount val="1"/>
                <c:pt idx="0">
                  <c:v>Разработки</c:v>
                </c:pt>
              </c:strCache>
            </c:strRef>
          </c:tx>
          <c:spPr>
            <a:solidFill>
              <a:schemeClr val="accent1">
                <a:lumMod val="60000"/>
                <a:lumOff val="40000"/>
              </a:schemeClr>
            </a:solidFill>
            <a:ln>
              <a:solidFill>
                <a:schemeClr val="accent1">
                  <a:lumMod val="60000"/>
                  <a:lumOff val="40000"/>
                </a:schemeClr>
              </a:solidFill>
            </a:ln>
            <a:effectLst/>
          </c:spPr>
          <c:invertIfNegative val="0"/>
          <c:cat>
            <c:numRef>
              <c:f>Лист1!$A$2:$A$5</c:f>
              <c:numCache>
                <c:formatCode>General</c:formatCode>
                <c:ptCount val="4"/>
                <c:pt idx="0">
                  <c:v>2021</c:v>
                </c:pt>
                <c:pt idx="1">
                  <c:v>2022</c:v>
                </c:pt>
                <c:pt idx="2">
                  <c:v>2023</c:v>
                </c:pt>
                <c:pt idx="3">
                  <c:v>2024</c:v>
                </c:pt>
              </c:numCache>
            </c:numRef>
          </c:cat>
          <c:val>
            <c:numRef>
              <c:f>Лист1!$C$2:$C$5</c:f>
              <c:numCache>
                <c:formatCode>General</c:formatCode>
                <c:ptCount val="4"/>
                <c:pt idx="0">
                  <c:v>5</c:v>
                </c:pt>
                <c:pt idx="1">
                  <c:v>16</c:v>
                </c:pt>
                <c:pt idx="2">
                  <c:v>51</c:v>
                </c:pt>
                <c:pt idx="3">
                  <c:v>48</c:v>
                </c:pt>
              </c:numCache>
            </c:numRef>
          </c:val>
          <c:extLst>
            <c:ext xmlns:c16="http://schemas.microsoft.com/office/drawing/2014/chart" uri="{C3380CC4-5D6E-409C-BE32-E72D297353CC}">
              <c16:uniqueId val="{00000001-E4F3-4AD7-A97A-C787980D8FDA}"/>
            </c:ext>
          </c:extLst>
        </c:ser>
        <c:dLbls>
          <c:showLegendKey val="0"/>
          <c:showVal val="0"/>
          <c:showCatName val="0"/>
          <c:showSerName val="0"/>
          <c:showPercent val="0"/>
          <c:showBubbleSize val="0"/>
        </c:dLbls>
        <c:gapWidth val="100"/>
        <c:overlap val="-24"/>
        <c:axId val="1418864832"/>
        <c:axId val="1516651888"/>
        <c:extLst>
          <c:ext xmlns:c15="http://schemas.microsoft.com/office/drawing/2012/chart" uri="{02D57815-91ED-43cb-92C2-25804820EDAC}">
            <c15:filteredBarSeries>
              <c15:ser>
                <c:idx val="2"/>
                <c:order val="2"/>
                <c:tx>
                  <c:strRef>
                    <c:extLst>
                      <c:ext uri="{02D57815-91ED-43cb-92C2-25804820EDAC}">
                        <c15:formulaRef>
                          <c15:sqref>Лист1!$D$1</c15:sqref>
                        </c15:formulaRef>
                      </c:ext>
                    </c:extLst>
                    <c:strCache>
                      <c:ptCount val="1"/>
                      <c:pt idx="0">
                        <c:v>Столбец2</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cat>
                  <c:numRef>
                    <c:extLst>
                      <c:ext uri="{02D57815-91ED-43cb-92C2-25804820EDAC}">
                        <c15:formulaRef>
                          <c15:sqref>Лист1!$A$2:$A$5</c15:sqref>
                        </c15:formulaRef>
                      </c:ext>
                    </c:extLst>
                    <c:numCache>
                      <c:formatCode>General</c:formatCode>
                      <c:ptCount val="4"/>
                      <c:pt idx="0">
                        <c:v>2021</c:v>
                      </c:pt>
                      <c:pt idx="1">
                        <c:v>2022</c:v>
                      </c:pt>
                      <c:pt idx="2">
                        <c:v>2023</c:v>
                      </c:pt>
                      <c:pt idx="3">
                        <c:v>2024</c:v>
                      </c:pt>
                    </c:numCache>
                  </c:numRef>
                </c:cat>
                <c:val>
                  <c:numRef>
                    <c:extLst>
                      <c:ext uri="{02D57815-91ED-43cb-92C2-25804820EDAC}">
                        <c15:formulaRef>
                          <c15:sqref>Лист1!$D$2:$D$5</c15:sqref>
                        </c15:formulaRef>
                      </c:ext>
                    </c:extLst>
                    <c:numCache>
                      <c:formatCode>General</c:formatCode>
                      <c:ptCount val="4"/>
                    </c:numCache>
                  </c:numRef>
                </c:val>
                <c:extLst>
                  <c:ext xmlns:c16="http://schemas.microsoft.com/office/drawing/2014/chart" uri="{C3380CC4-5D6E-409C-BE32-E72D297353CC}">
                    <c16:uniqueId val="{00000002-E4F3-4AD7-A97A-C787980D8FDA}"/>
                  </c:ext>
                </c:extLst>
              </c15:ser>
            </c15:filteredBarSeries>
          </c:ext>
        </c:extLst>
      </c:barChart>
      <c:catAx>
        <c:axId val="141886483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ru-RU"/>
          </a:p>
        </c:txPr>
        <c:crossAx val="1516651888"/>
        <c:crosses val="autoZero"/>
        <c:auto val="1"/>
        <c:lblAlgn val="ctr"/>
        <c:lblOffset val="100"/>
        <c:noMultiLvlLbl val="0"/>
      </c:catAx>
      <c:valAx>
        <c:axId val="1516651888"/>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ru-RU"/>
          </a:p>
        </c:txPr>
        <c:crossAx val="1418864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E92D77-73C6-3D47-8CD8-667DF50A7438}" type="datetimeFigureOut">
              <a:rPr lang="ru-RU" smtClean="0"/>
              <a:t>03.04.2024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4114B2-9BE2-1747-89C1-F949EB876D1B}" type="slidenum">
              <a:rPr lang="ru-RU" smtClean="0"/>
              <a:t>‹#›</a:t>
            </a:fld>
            <a:endParaRPr lang="ru-RU"/>
          </a:p>
        </p:txBody>
      </p:sp>
    </p:spTree>
    <p:extLst>
      <p:ext uri="{BB962C8B-B14F-4D97-AF65-F5344CB8AC3E}">
        <p14:creationId xmlns:p14="http://schemas.microsoft.com/office/powerpoint/2010/main" val="807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2</a:t>
            </a:fld>
            <a:endParaRPr lang="ru-RU"/>
          </a:p>
        </p:txBody>
      </p:sp>
    </p:spTree>
    <p:extLst>
      <p:ext uri="{BB962C8B-B14F-4D97-AF65-F5344CB8AC3E}">
        <p14:creationId xmlns:p14="http://schemas.microsoft.com/office/powerpoint/2010/main" val="185033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11</a:t>
            </a:fld>
            <a:endParaRPr lang="ru-RU"/>
          </a:p>
        </p:txBody>
      </p:sp>
    </p:spTree>
    <p:extLst>
      <p:ext uri="{BB962C8B-B14F-4D97-AF65-F5344CB8AC3E}">
        <p14:creationId xmlns:p14="http://schemas.microsoft.com/office/powerpoint/2010/main" val="1016499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12</a:t>
            </a:fld>
            <a:endParaRPr lang="ru-RU"/>
          </a:p>
        </p:txBody>
      </p:sp>
    </p:spTree>
    <p:extLst>
      <p:ext uri="{BB962C8B-B14F-4D97-AF65-F5344CB8AC3E}">
        <p14:creationId xmlns:p14="http://schemas.microsoft.com/office/powerpoint/2010/main" val="3621106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13</a:t>
            </a:fld>
            <a:endParaRPr lang="ru-RU"/>
          </a:p>
        </p:txBody>
      </p:sp>
    </p:spTree>
    <p:extLst>
      <p:ext uri="{BB962C8B-B14F-4D97-AF65-F5344CB8AC3E}">
        <p14:creationId xmlns:p14="http://schemas.microsoft.com/office/powerpoint/2010/main" val="1117710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14</a:t>
            </a:fld>
            <a:endParaRPr lang="ru-RU"/>
          </a:p>
        </p:txBody>
      </p:sp>
    </p:spTree>
    <p:extLst>
      <p:ext uri="{BB962C8B-B14F-4D97-AF65-F5344CB8AC3E}">
        <p14:creationId xmlns:p14="http://schemas.microsoft.com/office/powerpoint/2010/main" val="973219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15</a:t>
            </a:fld>
            <a:endParaRPr lang="ru-RU"/>
          </a:p>
        </p:txBody>
      </p:sp>
    </p:spTree>
    <p:extLst>
      <p:ext uri="{BB962C8B-B14F-4D97-AF65-F5344CB8AC3E}">
        <p14:creationId xmlns:p14="http://schemas.microsoft.com/office/powerpoint/2010/main" val="2955022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3</a:t>
            </a:fld>
            <a:endParaRPr lang="ru-RU"/>
          </a:p>
        </p:txBody>
      </p:sp>
    </p:spTree>
    <p:extLst>
      <p:ext uri="{BB962C8B-B14F-4D97-AF65-F5344CB8AC3E}">
        <p14:creationId xmlns:p14="http://schemas.microsoft.com/office/powerpoint/2010/main" val="901643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4</a:t>
            </a:fld>
            <a:endParaRPr lang="ru-RU"/>
          </a:p>
        </p:txBody>
      </p:sp>
    </p:spTree>
    <p:extLst>
      <p:ext uri="{BB962C8B-B14F-4D97-AF65-F5344CB8AC3E}">
        <p14:creationId xmlns:p14="http://schemas.microsoft.com/office/powerpoint/2010/main" val="1545702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5</a:t>
            </a:fld>
            <a:endParaRPr lang="ru-RU"/>
          </a:p>
        </p:txBody>
      </p:sp>
    </p:spTree>
    <p:extLst>
      <p:ext uri="{BB962C8B-B14F-4D97-AF65-F5344CB8AC3E}">
        <p14:creationId xmlns:p14="http://schemas.microsoft.com/office/powerpoint/2010/main" val="3407743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6</a:t>
            </a:fld>
            <a:endParaRPr lang="ru-RU"/>
          </a:p>
        </p:txBody>
      </p:sp>
    </p:spTree>
    <p:extLst>
      <p:ext uri="{BB962C8B-B14F-4D97-AF65-F5344CB8AC3E}">
        <p14:creationId xmlns:p14="http://schemas.microsoft.com/office/powerpoint/2010/main" val="2586494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7</a:t>
            </a:fld>
            <a:endParaRPr lang="ru-RU"/>
          </a:p>
        </p:txBody>
      </p:sp>
    </p:spTree>
    <p:extLst>
      <p:ext uri="{BB962C8B-B14F-4D97-AF65-F5344CB8AC3E}">
        <p14:creationId xmlns:p14="http://schemas.microsoft.com/office/powerpoint/2010/main" val="2471111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8</a:t>
            </a:fld>
            <a:endParaRPr lang="ru-RU"/>
          </a:p>
        </p:txBody>
      </p:sp>
    </p:spTree>
    <p:extLst>
      <p:ext uri="{BB962C8B-B14F-4D97-AF65-F5344CB8AC3E}">
        <p14:creationId xmlns:p14="http://schemas.microsoft.com/office/powerpoint/2010/main" val="1816475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9</a:t>
            </a:fld>
            <a:endParaRPr lang="ru-RU"/>
          </a:p>
        </p:txBody>
      </p:sp>
    </p:spTree>
    <p:extLst>
      <p:ext uri="{BB962C8B-B14F-4D97-AF65-F5344CB8AC3E}">
        <p14:creationId xmlns:p14="http://schemas.microsoft.com/office/powerpoint/2010/main" val="2810898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D4114B2-9BE2-1747-89C1-F949EB876D1B}" type="slidenum">
              <a:rPr lang="ru-RU" smtClean="0"/>
              <a:t>10</a:t>
            </a:fld>
            <a:endParaRPr lang="ru-RU"/>
          </a:p>
        </p:txBody>
      </p:sp>
    </p:spTree>
    <p:extLst>
      <p:ext uri="{BB962C8B-B14F-4D97-AF65-F5344CB8AC3E}">
        <p14:creationId xmlns:p14="http://schemas.microsoft.com/office/powerpoint/2010/main" val="824757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DADF93-7EEC-03AF-4BE1-2BE0FA9F454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F1141803-AA0E-8020-C27F-885496CD88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2F676926-C688-83AC-91C5-E549D2F091B9}"/>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5" name="Нижний колонтитул 4">
            <a:extLst>
              <a:ext uri="{FF2B5EF4-FFF2-40B4-BE49-F238E27FC236}">
                <a16:creationId xmlns:a16="http://schemas.microsoft.com/office/drawing/2014/main" id="{FAA349AA-BF6D-6A42-1F37-8F7EDBD03AB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4C58177-8F54-8535-5513-FEE5363AAEA6}"/>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2765848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337829-5507-D600-96B8-D92C1EFA045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51375915-DF12-1739-566E-0D58E66EF22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311A911-440B-2205-B842-7D868940DCBF}"/>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5" name="Нижний колонтитул 4">
            <a:extLst>
              <a:ext uri="{FF2B5EF4-FFF2-40B4-BE49-F238E27FC236}">
                <a16:creationId xmlns:a16="http://schemas.microsoft.com/office/drawing/2014/main" id="{CC70E4F7-1B72-1D3D-FEC1-C1A3B5061C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DD2ADC4-2EF7-E926-D49C-BC85BB7907C9}"/>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3850961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0D2981AB-2C67-5EFC-8078-348EBE1E1305}"/>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29C921D7-1E28-FDC8-EA7E-55F111647937}"/>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8D0C103-B937-AEBB-8E5E-BF8FACB1C32F}"/>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5" name="Нижний колонтитул 4">
            <a:extLst>
              <a:ext uri="{FF2B5EF4-FFF2-40B4-BE49-F238E27FC236}">
                <a16:creationId xmlns:a16="http://schemas.microsoft.com/office/drawing/2014/main" id="{0FAE848D-0903-9020-309B-BBA6AFA470A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DC2CFF0-25AA-5CEA-5F68-D5D61A51E855}"/>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2327421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5EEFD6-F89A-8FBF-5A1D-92C4965989A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AB07945-969A-22E0-FF0B-3F1FAC0F39A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09089FE-3181-07F0-F179-4F83114A69D5}"/>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5" name="Нижний колонтитул 4">
            <a:extLst>
              <a:ext uri="{FF2B5EF4-FFF2-40B4-BE49-F238E27FC236}">
                <a16:creationId xmlns:a16="http://schemas.microsoft.com/office/drawing/2014/main" id="{E1AC5347-3D12-6AC4-51E6-0A522B2563A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E89B0B9-3AC8-FE8C-C046-FF76F12BF2B0}"/>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1209171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2A9A85-273C-6DFA-CC76-58113850E227}"/>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8C0906C2-68DB-D5D6-229E-D93025CF19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A758AD7-0AB1-966A-F50D-A0477D3978CB}"/>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5" name="Нижний колонтитул 4">
            <a:extLst>
              <a:ext uri="{FF2B5EF4-FFF2-40B4-BE49-F238E27FC236}">
                <a16:creationId xmlns:a16="http://schemas.microsoft.com/office/drawing/2014/main" id="{6ECF2D76-427B-3BBC-A4D7-CA450EB757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D02AC65-3886-3673-AAAC-DF8777F3E374}"/>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1174862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EB4660-17B1-F8A2-2CEA-377D0A055A4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AE399BFF-BC90-3AF7-453C-B1BE5C2BF50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63730237-0460-DB82-95AC-FE74F6D978C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C7B5459-2F14-DF4D-5638-E14B94587E4C}"/>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6" name="Нижний колонтитул 5">
            <a:extLst>
              <a:ext uri="{FF2B5EF4-FFF2-40B4-BE49-F238E27FC236}">
                <a16:creationId xmlns:a16="http://schemas.microsoft.com/office/drawing/2014/main" id="{42925D6A-55AC-1C1A-8934-59B1F97CF60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1B3AA1D-D807-99C0-52DF-93956DC1E6EB}"/>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3825313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59AFEB-1638-5148-FD9E-7D7F2C412CCA}"/>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BE63154D-8889-B30B-ED4F-10099F3B66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3DE110A3-47C9-BDF9-B1C4-4BED4DE2E6B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3BBB7737-DAAF-CD19-3B12-F7DEDD1BB8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5E98C15-527C-7E9E-F6C7-E77A7F46B45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4EC82DCD-1BD6-D31C-833F-8814B794F80C}"/>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8" name="Нижний колонтитул 7">
            <a:extLst>
              <a:ext uri="{FF2B5EF4-FFF2-40B4-BE49-F238E27FC236}">
                <a16:creationId xmlns:a16="http://schemas.microsoft.com/office/drawing/2014/main" id="{562B53BA-E827-DBDA-E1A8-82CDB41CD269}"/>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78DA8BB6-6ABE-BEA4-5E40-31CA4B848E31}"/>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2139203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4280D2-6BF9-A50A-AD45-A7D0329A955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B0A5FEE-ADA0-5D16-997E-7B897603E8F9}"/>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4" name="Нижний колонтитул 3">
            <a:extLst>
              <a:ext uri="{FF2B5EF4-FFF2-40B4-BE49-F238E27FC236}">
                <a16:creationId xmlns:a16="http://schemas.microsoft.com/office/drawing/2014/main" id="{1D027328-3D96-70F6-60DB-97530A4DE148}"/>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EF205E73-86D4-9395-D964-81CD8505D505}"/>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616400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9972E87-AF15-21F5-DBBD-00A1F598C1F2}"/>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3" name="Нижний колонтитул 2">
            <a:extLst>
              <a:ext uri="{FF2B5EF4-FFF2-40B4-BE49-F238E27FC236}">
                <a16:creationId xmlns:a16="http://schemas.microsoft.com/office/drawing/2014/main" id="{E52FD453-2B85-4734-59FF-B0651A0141A9}"/>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FCFB4A16-CF14-F08B-1C5D-22D26735E71C}"/>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3637800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058CE5-9255-36AF-72FD-1500D224712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3304889-9F0B-CFEC-B395-961A7A5D54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76550DF-0408-F62D-FDC6-DD4C056EF1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349008B-9701-1C63-101A-645717BFA44E}"/>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6" name="Нижний колонтитул 5">
            <a:extLst>
              <a:ext uri="{FF2B5EF4-FFF2-40B4-BE49-F238E27FC236}">
                <a16:creationId xmlns:a16="http://schemas.microsoft.com/office/drawing/2014/main" id="{A5996760-4522-C906-9848-497FDA79BBD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3E4F740-7FA8-535A-E831-7BC155FAC846}"/>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2718125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20A9EC-4B4B-6A41-FF53-7C0A4DB9B7E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EBD60D16-E1FA-260A-C9B7-209F03F7DD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A2BB2DCF-1FA4-C43B-9B11-B3BF0E233E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1434E4F-27E2-38A1-67BD-4A2E2E75A4F0}"/>
              </a:ext>
            </a:extLst>
          </p:cNvPr>
          <p:cNvSpPr>
            <a:spLocks noGrp="1"/>
          </p:cNvSpPr>
          <p:nvPr>
            <p:ph type="dt" sz="half" idx="10"/>
          </p:nvPr>
        </p:nvSpPr>
        <p:spPr/>
        <p:txBody>
          <a:bodyPr/>
          <a:lstStyle/>
          <a:p>
            <a:fld id="{4EA0AF95-CCCA-0249-849D-5575198BF382}" type="datetimeFigureOut">
              <a:rPr lang="ru-RU" smtClean="0"/>
              <a:t>03.04.2024</a:t>
            </a:fld>
            <a:endParaRPr lang="ru-RU"/>
          </a:p>
        </p:txBody>
      </p:sp>
      <p:sp>
        <p:nvSpPr>
          <p:cNvPr id="6" name="Нижний колонтитул 5">
            <a:extLst>
              <a:ext uri="{FF2B5EF4-FFF2-40B4-BE49-F238E27FC236}">
                <a16:creationId xmlns:a16="http://schemas.microsoft.com/office/drawing/2014/main" id="{591290C7-6595-4DA5-0964-1B83823BE78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67F6836-C064-8B74-9633-08ECB31563B2}"/>
              </a:ext>
            </a:extLst>
          </p:cNvPr>
          <p:cNvSpPr>
            <a:spLocks noGrp="1"/>
          </p:cNvSpPr>
          <p:nvPr>
            <p:ph type="sldNum" sz="quarter" idx="12"/>
          </p:nvPr>
        </p:nvSpPr>
        <p:spPr/>
        <p:txBody>
          <a:bodyPr/>
          <a:lstStyle/>
          <a:p>
            <a:fld id="{34BBD92D-4B3C-1D49-9317-A7C19A2CD010}" type="slidenum">
              <a:rPr lang="ru-RU" smtClean="0"/>
              <a:t>‹#›</a:t>
            </a:fld>
            <a:endParaRPr lang="ru-RU"/>
          </a:p>
        </p:txBody>
      </p:sp>
    </p:spTree>
    <p:extLst>
      <p:ext uri="{BB962C8B-B14F-4D97-AF65-F5344CB8AC3E}">
        <p14:creationId xmlns:p14="http://schemas.microsoft.com/office/powerpoint/2010/main" val="156747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B66F76-9493-F3A9-236A-7BDD78B940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9B4CE284-19C4-6A3B-3124-7FE5C13340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85D3013-73DE-F3AF-90E6-B7750EA24C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0AF95-CCCA-0249-849D-5575198BF382}" type="datetimeFigureOut">
              <a:rPr lang="ru-RU" smtClean="0"/>
              <a:t>03.04.2024</a:t>
            </a:fld>
            <a:endParaRPr lang="ru-RU"/>
          </a:p>
        </p:txBody>
      </p:sp>
      <p:sp>
        <p:nvSpPr>
          <p:cNvPr id="5" name="Нижний колонтитул 4">
            <a:extLst>
              <a:ext uri="{FF2B5EF4-FFF2-40B4-BE49-F238E27FC236}">
                <a16:creationId xmlns:a16="http://schemas.microsoft.com/office/drawing/2014/main" id="{373C0CFE-3350-D0C0-F594-8BBB301ABE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67DF483-54DA-76CF-9065-BFE33741A8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BD92D-4B3C-1D49-9317-A7C19A2CD010}" type="slidenum">
              <a:rPr lang="ru-RU" smtClean="0"/>
              <a:t>‹#›</a:t>
            </a:fld>
            <a:endParaRPr lang="ru-RU"/>
          </a:p>
        </p:txBody>
      </p:sp>
    </p:spTree>
    <p:extLst>
      <p:ext uri="{BB962C8B-B14F-4D97-AF65-F5344CB8AC3E}">
        <p14:creationId xmlns:p14="http://schemas.microsoft.com/office/powerpoint/2010/main" val="3532418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Скругленный прямоугольник 15">
            <a:extLst>
              <a:ext uri="{FF2B5EF4-FFF2-40B4-BE49-F238E27FC236}">
                <a16:creationId xmlns:a16="http://schemas.microsoft.com/office/drawing/2014/main" id="{A4EF15D8-D357-A00F-C34C-0D38C829CF25}"/>
              </a:ext>
            </a:extLst>
          </p:cNvPr>
          <p:cNvSpPr/>
          <p:nvPr/>
        </p:nvSpPr>
        <p:spPr>
          <a:xfrm>
            <a:off x="3843368" y="3702696"/>
            <a:ext cx="4505262" cy="936232"/>
          </a:xfrm>
          <a:prstGeom prst="roundRect">
            <a:avLst>
              <a:gd name="adj" fmla="val 50000"/>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accent1">
                    <a:lumMod val="50000"/>
                  </a:schemeClr>
                </a:solidFill>
                <a:latin typeface="Arial" panose="020B0604020202020204" pitchFamily="34" charset="0"/>
                <a:cs typeface="Arial" panose="020B0604020202020204" pitchFamily="34" charset="0"/>
              </a:rPr>
              <a:t>Спикер:</a:t>
            </a:r>
            <a:r>
              <a:rPr lang="ru-RU" sz="1600" b="1" dirty="0">
                <a:solidFill>
                  <a:schemeClr val="accent1">
                    <a:lumMod val="50000"/>
                  </a:schemeClr>
                </a:solidFill>
                <a:latin typeface="Arial" panose="020B0604020202020204" pitchFamily="34" charset="0"/>
                <a:cs typeface="Arial" panose="020B0604020202020204" pitchFamily="34" charset="0"/>
              </a:rPr>
              <a:t> Фамилия Имя Отчество</a:t>
            </a:r>
          </a:p>
          <a:p>
            <a:pPr algn="ctr"/>
            <a:r>
              <a:rPr lang="ru-RU" sz="1600" dirty="0">
                <a:solidFill>
                  <a:schemeClr val="accent1">
                    <a:lumMod val="50000"/>
                  </a:schemeClr>
                </a:solidFill>
                <a:latin typeface="Arial" panose="020B0604020202020204" pitchFamily="34" charset="0"/>
                <a:cs typeface="Arial" panose="020B0604020202020204" pitchFamily="34" charset="0"/>
              </a:rPr>
              <a:t>Организация: </a:t>
            </a:r>
            <a:r>
              <a:rPr lang="ru-RU" sz="1600" b="1" dirty="0">
                <a:solidFill>
                  <a:schemeClr val="accent1">
                    <a:lumMod val="50000"/>
                  </a:schemeClr>
                </a:solidFill>
                <a:latin typeface="Arial" panose="020B0604020202020204" pitchFamily="34" charset="0"/>
                <a:cs typeface="Arial" panose="020B0604020202020204" pitchFamily="34" charset="0"/>
              </a:rPr>
              <a:t>Институт</a:t>
            </a:r>
          </a:p>
        </p:txBody>
      </p:sp>
      <p:sp>
        <p:nvSpPr>
          <p:cNvPr id="10" name="TextBox 9">
            <a:extLst>
              <a:ext uri="{FF2B5EF4-FFF2-40B4-BE49-F238E27FC236}">
                <a16:creationId xmlns:a16="http://schemas.microsoft.com/office/drawing/2014/main" id="{B22B9EDF-CC3C-2D26-1CE9-0E82C4F3808B}"/>
              </a:ext>
            </a:extLst>
          </p:cNvPr>
          <p:cNvSpPr txBox="1"/>
          <p:nvPr/>
        </p:nvSpPr>
        <p:spPr>
          <a:xfrm>
            <a:off x="3669696" y="2750779"/>
            <a:ext cx="4852611" cy="707886"/>
          </a:xfrm>
          <a:prstGeom prst="rect">
            <a:avLst/>
          </a:prstGeom>
          <a:noFill/>
        </p:spPr>
        <p:txBody>
          <a:bodyPr wrap="none" rtlCol="0">
            <a:spAutoFit/>
          </a:bodyPr>
          <a:lstStyle/>
          <a:p>
            <a:pPr algn="ctr"/>
            <a:r>
              <a:rPr lang="ru-RU" sz="4000" b="1" dirty="0">
                <a:solidFill>
                  <a:schemeClr val="accent1">
                    <a:lumMod val="50000"/>
                  </a:schemeClr>
                </a:solidFill>
                <a:latin typeface="Arial Black" panose="020B0604020202020204" pitchFamily="34" charset="0"/>
                <a:cs typeface="Arial Black" panose="020B0604020202020204" pitchFamily="34" charset="0"/>
              </a:rPr>
              <a:t>ТЕМА ДОКЛАДА</a:t>
            </a:r>
          </a:p>
        </p:txBody>
      </p:sp>
      <p:grpSp>
        <p:nvGrpSpPr>
          <p:cNvPr id="9" name="Группа 8">
            <a:extLst>
              <a:ext uri="{FF2B5EF4-FFF2-40B4-BE49-F238E27FC236}">
                <a16:creationId xmlns:a16="http://schemas.microsoft.com/office/drawing/2014/main" id="{33B5F285-8C81-4D1E-AE47-5B1F9E68E207}"/>
              </a:ext>
            </a:extLst>
          </p:cNvPr>
          <p:cNvGrpSpPr/>
          <p:nvPr/>
        </p:nvGrpSpPr>
        <p:grpSpPr>
          <a:xfrm>
            <a:off x="10491004" y="0"/>
            <a:ext cx="1577034" cy="1515412"/>
            <a:chOff x="8501431" y="1373384"/>
            <a:chExt cx="1577034" cy="1515412"/>
          </a:xfrm>
        </p:grpSpPr>
        <p:grpSp>
          <p:nvGrpSpPr>
            <p:cNvPr id="11" name="Группа 10">
              <a:extLst>
                <a:ext uri="{FF2B5EF4-FFF2-40B4-BE49-F238E27FC236}">
                  <a16:creationId xmlns:a16="http://schemas.microsoft.com/office/drawing/2014/main" id="{96560838-FBA2-4E17-AA2F-E1CD62ABE8B4}"/>
                </a:ext>
              </a:extLst>
            </p:cNvPr>
            <p:cNvGrpSpPr/>
            <p:nvPr/>
          </p:nvGrpSpPr>
          <p:grpSpPr>
            <a:xfrm>
              <a:off x="8623938" y="2229584"/>
              <a:ext cx="1298918" cy="348864"/>
              <a:chOff x="8639420" y="2121535"/>
              <a:chExt cx="1458426" cy="536144"/>
            </a:xfrm>
            <a:gradFill>
              <a:gsLst>
                <a:gs pos="28000">
                  <a:schemeClr val="accent1">
                    <a:lumMod val="40000"/>
                    <a:lumOff val="60000"/>
                  </a:schemeClr>
                </a:gs>
                <a:gs pos="83000">
                  <a:schemeClr val="accent1">
                    <a:lumMod val="20000"/>
                    <a:lumOff val="80000"/>
                  </a:schemeClr>
                </a:gs>
                <a:gs pos="19000">
                  <a:schemeClr val="accent1">
                    <a:lumMod val="45000"/>
                    <a:lumOff val="55000"/>
                  </a:schemeClr>
                </a:gs>
                <a:gs pos="34000">
                  <a:schemeClr val="accent1">
                    <a:lumMod val="45000"/>
                    <a:lumOff val="55000"/>
                  </a:schemeClr>
                </a:gs>
                <a:gs pos="62000">
                  <a:schemeClr val="accent1">
                    <a:lumMod val="30000"/>
                    <a:lumOff val="70000"/>
                  </a:schemeClr>
                </a:gs>
              </a:gsLst>
              <a:lin ang="5400000" scaled="1"/>
            </a:gradFill>
          </p:grpSpPr>
          <p:sp>
            <p:nvSpPr>
              <p:cNvPr id="17" name="Блок-схема: магнитный диск 16">
                <a:extLst>
                  <a:ext uri="{FF2B5EF4-FFF2-40B4-BE49-F238E27FC236}">
                    <a16:creationId xmlns:a16="http://schemas.microsoft.com/office/drawing/2014/main" id="{987CEDF3-53BA-41FE-9C15-49866C7EAABD}"/>
                  </a:ext>
                </a:extLst>
              </p:cNvPr>
              <p:cNvSpPr/>
              <p:nvPr/>
            </p:nvSpPr>
            <p:spPr>
              <a:xfrm>
                <a:off x="9791002" y="2122658"/>
                <a:ext cx="306844" cy="535021"/>
              </a:xfrm>
              <a:prstGeom prst="flowChartMagneticDisk">
                <a:avLst/>
              </a:prstGeom>
              <a:grpFill/>
              <a:ln w="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Блок-схема: магнитный диск 17">
                <a:extLst>
                  <a:ext uri="{FF2B5EF4-FFF2-40B4-BE49-F238E27FC236}">
                    <a16:creationId xmlns:a16="http://schemas.microsoft.com/office/drawing/2014/main" id="{28C7386D-7F77-4C22-9B52-6A5196AD7B05}"/>
                  </a:ext>
                </a:extLst>
              </p:cNvPr>
              <p:cNvSpPr/>
              <p:nvPr/>
            </p:nvSpPr>
            <p:spPr>
              <a:xfrm>
                <a:off x="9409095" y="2121535"/>
                <a:ext cx="306844" cy="535021"/>
              </a:xfrm>
              <a:prstGeom prst="flowChartMagneticDisk">
                <a:avLst/>
              </a:prstGeom>
              <a:grpFill/>
              <a:ln w="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Блок-схема: магнитный диск 18">
                <a:extLst>
                  <a:ext uri="{FF2B5EF4-FFF2-40B4-BE49-F238E27FC236}">
                    <a16:creationId xmlns:a16="http://schemas.microsoft.com/office/drawing/2014/main" id="{623CAA7A-139E-4D77-84EA-338547FC1E49}"/>
                  </a:ext>
                </a:extLst>
              </p:cNvPr>
              <p:cNvSpPr/>
              <p:nvPr/>
            </p:nvSpPr>
            <p:spPr>
              <a:xfrm>
                <a:off x="9024258" y="2121536"/>
                <a:ext cx="306844" cy="535021"/>
              </a:xfrm>
              <a:prstGeom prst="flowChartMagneticDisk">
                <a:avLst/>
              </a:prstGeom>
              <a:grpFill/>
              <a:ln w="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Блок-схема: магнитный диск 19">
                <a:extLst>
                  <a:ext uri="{FF2B5EF4-FFF2-40B4-BE49-F238E27FC236}">
                    <a16:creationId xmlns:a16="http://schemas.microsoft.com/office/drawing/2014/main" id="{E835AC75-F243-4C6B-AEDB-755CD462F3B4}"/>
                  </a:ext>
                </a:extLst>
              </p:cNvPr>
              <p:cNvSpPr/>
              <p:nvPr/>
            </p:nvSpPr>
            <p:spPr>
              <a:xfrm>
                <a:off x="8639420" y="2121535"/>
                <a:ext cx="306843" cy="535020"/>
              </a:xfrm>
              <a:prstGeom prst="flowChartMagneticDisk">
                <a:avLst/>
              </a:prstGeom>
              <a:grpFill/>
              <a:ln w="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2" name="TextBox 11">
              <a:extLst>
                <a:ext uri="{FF2B5EF4-FFF2-40B4-BE49-F238E27FC236}">
                  <a16:creationId xmlns:a16="http://schemas.microsoft.com/office/drawing/2014/main" id="{DCA097B5-EB15-45C9-97C2-35798CE14ED9}"/>
                </a:ext>
              </a:extLst>
            </p:cNvPr>
            <p:cNvSpPr txBox="1"/>
            <p:nvPr/>
          </p:nvSpPr>
          <p:spPr>
            <a:xfrm>
              <a:off x="9425354" y="2519464"/>
              <a:ext cx="184731" cy="369332"/>
            </a:xfrm>
            <a:prstGeom prst="rect">
              <a:avLst/>
            </a:prstGeom>
            <a:noFill/>
          </p:spPr>
          <p:txBody>
            <a:bodyPr wrap="none" rtlCol="0">
              <a:spAutoFit/>
            </a:bodyPr>
            <a:lstStyle/>
            <a:p>
              <a:endParaRPr lang="ru-RU" dirty="0"/>
            </a:p>
          </p:txBody>
        </p:sp>
        <p:sp>
          <p:nvSpPr>
            <p:cNvPr id="13" name="TextBox 12">
              <a:extLst>
                <a:ext uri="{FF2B5EF4-FFF2-40B4-BE49-F238E27FC236}">
                  <a16:creationId xmlns:a16="http://schemas.microsoft.com/office/drawing/2014/main" id="{50488674-05B2-4D68-80C3-DC0C712E28C6}"/>
                </a:ext>
              </a:extLst>
            </p:cNvPr>
            <p:cNvSpPr txBox="1"/>
            <p:nvPr/>
          </p:nvSpPr>
          <p:spPr>
            <a:xfrm>
              <a:off x="9133976" y="1373384"/>
              <a:ext cx="944489" cy="1015663"/>
            </a:xfrm>
            <a:prstGeom prst="rect">
              <a:avLst/>
            </a:prstGeom>
            <a:noFill/>
          </p:spPr>
          <p:txBody>
            <a:bodyPr wrap="none" rtlCol="0">
              <a:spAutoFit/>
            </a:bodyPr>
            <a:lstStyle/>
            <a:p>
              <a:r>
                <a:rPr lang="ru-RU" sz="6000" b="1" dirty="0">
                  <a:solidFill>
                    <a:schemeClr val="accent1">
                      <a:lumMod val="60000"/>
                      <a:lumOff val="40000"/>
                    </a:schemeClr>
                  </a:solidFill>
                  <a:latin typeface="Bahnschrift Condensed" panose="020B0502040204020203" pitchFamily="34" charset="0"/>
                </a:rPr>
                <a:t>КМ</a:t>
              </a:r>
            </a:p>
          </p:txBody>
        </p:sp>
        <p:sp>
          <p:nvSpPr>
            <p:cNvPr id="15" name="TextBox 14">
              <a:extLst>
                <a:ext uri="{FF2B5EF4-FFF2-40B4-BE49-F238E27FC236}">
                  <a16:creationId xmlns:a16="http://schemas.microsoft.com/office/drawing/2014/main" id="{61F0DBBD-F6FE-4B25-9F69-11A921201475}"/>
                </a:ext>
              </a:extLst>
            </p:cNvPr>
            <p:cNvSpPr txBox="1"/>
            <p:nvPr/>
          </p:nvSpPr>
          <p:spPr>
            <a:xfrm>
              <a:off x="8501431" y="1373384"/>
              <a:ext cx="1104790" cy="1015663"/>
            </a:xfrm>
            <a:prstGeom prst="rect">
              <a:avLst/>
            </a:prstGeom>
            <a:noFill/>
          </p:spPr>
          <p:txBody>
            <a:bodyPr wrap="none" rtlCol="0">
              <a:spAutoFit/>
            </a:bodyPr>
            <a:lstStyle/>
            <a:p>
              <a:pPr algn="r"/>
              <a:r>
                <a:rPr lang="ru-RU" sz="6000" b="1" dirty="0">
                  <a:solidFill>
                    <a:schemeClr val="accent1">
                      <a:lumMod val="50000"/>
                    </a:schemeClr>
                  </a:solidFill>
                  <a:latin typeface="Bahnschrift Condensed" panose="020B0502040204020203" pitchFamily="34" charset="0"/>
                </a:rPr>
                <a:t>ВТК</a:t>
              </a:r>
              <a:endParaRPr lang="ru-RU" sz="6000" b="1" dirty="0">
                <a:solidFill>
                  <a:schemeClr val="accent1">
                    <a:lumMod val="60000"/>
                    <a:lumOff val="40000"/>
                  </a:schemeClr>
                </a:solidFill>
                <a:latin typeface="Bahnschrift Condensed" panose="020B0502040204020203" pitchFamily="34" charset="0"/>
              </a:endParaRPr>
            </a:p>
          </p:txBody>
        </p:sp>
      </p:grpSp>
      <p:sp>
        <p:nvSpPr>
          <p:cNvPr id="21" name="Скругленный прямоугольник 8">
            <a:extLst>
              <a:ext uri="{FF2B5EF4-FFF2-40B4-BE49-F238E27FC236}">
                <a16:creationId xmlns:a16="http://schemas.microsoft.com/office/drawing/2014/main" id="{E15894DF-A9C3-4FE9-A8C8-8DB15E3E0AA8}"/>
              </a:ext>
            </a:extLst>
          </p:cNvPr>
          <p:cNvSpPr/>
          <p:nvPr/>
        </p:nvSpPr>
        <p:spPr>
          <a:xfrm>
            <a:off x="6884276" y="1515412"/>
            <a:ext cx="3480603" cy="523220"/>
          </a:xfrm>
          <a:prstGeom prst="roundRect">
            <a:avLst>
              <a:gd name="adj" fmla="val 50000"/>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a:extLst>
              <a:ext uri="{FF2B5EF4-FFF2-40B4-BE49-F238E27FC236}">
                <a16:creationId xmlns:a16="http://schemas.microsoft.com/office/drawing/2014/main" id="{2E4A73B0-8FFA-4C66-AE53-A5A40EF0B6D6}"/>
              </a:ext>
            </a:extLst>
          </p:cNvPr>
          <p:cNvSpPr/>
          <p:nvPr/>
        </p:nvSpPr>
        <p:spPr>
          <a:xfrm>
            <a:off x="9592333" y="1515412"/>
            <a:ext cx="2599667" cy="52322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кругленный прямоугольник 15">
            <a:extLst>
              <a:ext uri="{FF2B5EF4-FFF2-40B4-BE49-F238E27FC236}">
                <a16:creationId xmlns:a16="http://schemas.microsoft.com/office/drawing/2014/main" id="{632C98D0-6113-43AD-9314-AF59D094B83D}"/>
              </a:ext>
            </a:extLst>
          </p:cNvPr>
          <p:cNvSpPr/>
          <p:nvPr/>
        </p:nvSpPr>
        <p:spPr>
          <a:xfrm>
            <a:off x="4512614" y="5921768"/>
            <a:ext cx="3166771" cy="936232"/>
          </a:xfrm>
          <a:prstGeom prst="roundRect">
            <a:avLst>
              <a:gd name="adj" fmla="val 50000"/>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accent1">
                    <a:lumMod val="50000"/>
                  </a:schemeClr>
                </a:solidFill>
                <a:latin typeface="Arial" panose="020B0604020202020204" pitchFamily="34" charset="0"/>
                <a:cs typeface="Arial" panose="020B0604020202020204" pitchFamily="34" charset="0"/>
              </a:rPr>
              <a:t>Москва. 2024</a:t>
            </a:r>
          </a:p>
        </p:txBody>
      </p:sp>
    </p:spTree>
    <p:extLst>
      <p:ext uri="{BB962C8B-B14F-4D97-AF65-F5344CB8AC3E}">
        <p14:creationId xmlns:p14="http://schemas.microsoft.com/office/powerpoint/2010/main" val="240465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a:extLst>
              <a:ext uri="{FF2B5EF4-FFF2-40B4-BE49-F238E27FC236}">
                <a16:creationId xmlns:a16="http://schemas.microsoft.com/office/drawing/2014/main" id="{F4C570BA-7AB6-820F-88DB-70423AE993C5}"/>
              </a:ext>
            </a:extLst>
          </p:cNvPr>
          <p:cNvSpPr/>
          <p:nvPr/>
        </p:nvSpPr>
        <p:spPr>
          <a:xfrm>
            <a:off x="6895070" y="0"/>
            <a:ext cx="5195838" cy="6858000"/>
          </a:xfrm>
          <a:prstGeom prst="rect">
            <a:avLst/>
          </a:prstGeom>
          <a:solidFill>
            <a:schemeClr val="accent1">
              <a:lumMod val="75000"/>
              <a:alpha val="37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1E950F92-BE8F-9100-EC35-F79C02A15E68}"/>
              </a:ext>
            </a:extLst>
          </p:cNvPr>
          <p:cNvSpPr txBox="1"/>
          <p:nvPr/>
        </p:nvSpPr>
        <p:spPr>
          <a:xfrm>
            <a:off x="539776" y="3180329"/>
            <a:ext cx="5556224" cy="3139321"/>
          </a:xfrm>
          <a:prstGeom prst="rect">
            <a:avLst/>
          </a:prstGeom>
          <a:noFill/>
        </p:spPr>
        <p:txBody>
          <a:bodyPr wrap="square" rtlCol="0">
            <a:spAutoFit/>
          </a:bodyPr>
          <a:lstStyle/>
          <a:p>
            <a:pPr algn="just"/>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endParaRPr lang="ru-RU" dirty="0">
              <a:latin typeface="Arial" panose="020B0604020202020204" pitchFamily="34" charset="0"/>
              <a:cs typeface="Arial" panose="020B0604020202020204" pitchFamily="34" charset="0"/>
            </a:endParaRPr>
          </a:p>
        </p:txBody>
      </p:sp>
      <p:sp>
        <p:nvSpPr>
          <p:cNvPr id="4" name="Прямоугольник 3">
            <a:extLst>
              <a:ext uri="{FF2B5EF4-FFF2-40B4-BE49-F238E27FC236}">
                <a16:creationId xmlns:a16="http://schemas.microsoft.com/office/drawing/2014/main" id="{6615CACD-66B7-D630-0EE6-322D91B3784D}"/>
              </a:ext>
            </a:extLst>
          </p:cNvPr>
          <p:cNvSpPr/>
          <p:nvPr/>
        </p:nvSpPr>
        <p:spPr>
          <a:xfrm>
            <a:off x="11898258" y="0"/>
            <a:ext cx="293742" cy="68580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a:extLst>
              <a:ext uri="{FF2B5EF4-FFF2-40B4-BE49-F238E27FC236}">
                <a16:creationId xmlns:a16="http://schemas.microsoft.com/office/drawing/2014/main" id="{9DBBAD15-B2FD-E8A3-76F1-B208F2E81002}"/>
              </a:ext>
            </a:extLst>
          </p:cNvPr>
          <p:cNvSpPr txBox="1"/>
          <p:nvPr/>
        </p:nvSpPr>
        <p:spPr>
          <a:xfrm>
            <a:off x="471604" y="2047504"/>
            <a:ext cx="4603316" cy="1200329"/>
          </a:xfrm>
          <a:prstGeom prst="rect">
            <a:avLst/>
          </a:prstGeom>
          <a:noFill/>
        </p:spPr>
        <p:txBody>
          <a:bodyPr wrap="square" rtlCol="0">
            <a:spAutoFit/>
          </a:bodyPr>
          <a:lstStyle/>
          <a:p>
            <a:pPr algn="just"/>
            <a:r>
              <a:rPr lang="ru-RU" sz="7200" b="1" dirty="0">
                <a:solidFill>
                  <a:schemeClr val="accent1">
                    <a:lumMod val="50000"/>
                  </a:schemeClr>
                </a:solidFill>
                <a:latin typeface="Arial Black" panose="020B0604020202020204" pitchFamily="34" charset="0"/>
                <a:cs typeface="Arial Black" panose="020B0604020202020204" pitchFamily="34" charset="0"/>
              </a:rPr>
              <a:t>СЛОВО</a:t>
            </a:r>
          </a:p>
        </p:txBody>
      </p:sp>
      <p:sp>
        <p:nvSpPr>
          <p:cNvPr id="21" name="TextBox 20">
            <a:extLst>
              <a:ext uri="{FF2B5EF4-FFF2-40B4-BE49-F238E27FC236}">
                <a16:creationId xmlns:a16="http://schemas.microsoft.com/office/drawing/2014/main" id="{58935262-5C05-294D-4031-38FBC8527371}"/>
              </a:ext>
            </a:extLst>
          </p:cNvPr>
          <p:cNvSpPr txBox="1"/>
          <p:nvPr/>
        </p:nvSpPr>
        <p:spPr>
          <a:xfrm>
            <a:off x="7699026" y="1948650"/>
            <a:ext cx="3681254" cy="2646878"/>
          </a:xfrm>
          <a:prstGeom prst="rect">
            <a:avLst/>
          </a:prstGeom>
          <a:noFill/>
        </p:spPr>
        <p:txBody>
          <a:bodyPr wrap="square" rtlCol="0">
            <a:spAutoFit/>
          </a:bodyPr>
          <a:lstStyle/>
          <a:p>
            <a:pPr algn="just"/>
            <a:r>
              <a:rPr lang="en-US" sz="16600" b="1" dirty="0">
                <a:solidFill>
                  <a:schemeClr val="bg1"/>
                </a:solidFill>
                <a:latin typeface="Arial Black" panose="020B0604020202020204" pitchFamily="34" charset="0"/>
                <a:cs typeface="Arial Black" panose="020B0604020202020204" pitchFamily="34" charset="0"/>
              </a:rPr>
              <a:t>XX</a:t>
            </a:r>
            <a:endParaRPr lang="ru-RU" sz="16600" b="1" dirty="0">
              <a:solidFill>
                <a:schemeClr val="bg1"/>
              </a:solidFill>
              <a:latin typeface="Arial Black" panose="020B0604020202020204" pitchFamily="34" charset="0"/>
              <a:cs typeface="Arial Black" panose="020B0604020202020204" pitchFamily="34" charset="0"/>
            </a:endParaRPr>
          </a:p>
        </p:txBody>
      </p:sp>
      <p:sp>
        <p:nvSpPr>
          <p:cNvPr id="22" name="TextBox 21">
            <a:extLst>
              <a:ext uri="{FF2B5EF4-FFF2-40B4-BE49-F238E27FC236}">
                <a16:creationId xmlns:a16="http://schemas.microsoft.com/office/drawing/2014/main" id="{2F32F500-AB0C-81CA-4796-18FC38D1F0A1}"/>
              </a:ext>
            </a:extLst>
          </p:cNvPr>
          <p:cNvSpPr txBox="1"/>
          <p:nvPr/>
        </p:nvSpPr>
        <p:spPr>
          <a:xfrm>
            <a:off x="7770400" y="4129951"/>
            <a:ext cx="3375967" cy="707886"/>
          </a:xfrm>
          <a:prstGeom prst="rect">
            <a:avLst/>
          </a:prstGeom>
          <a:noFill/>
        </p:spPr>
        <p:txBody>
          <a:bodyPr wrap="square">
            <a:spAutoFit/>
          </a:bodyPr>
          <a:lstStyle/>
          <a:p>
            <a:r>
              <a:rPr lang="ru-RU" sz="4000" u="none" strike="noStrike" dirty="0">
                <a:solidFill>
                  <a:schemeClr val="bg1"/>
                </a:solidFill>
                <a:effectLst/>
                <a:latin typeface="Arial" panose="020B0604020202020204" pitchFamily="34" charset="0"/>
                <a:cs typeface="Arial" panose="020B0604020202020204" pitchFamily="34" charset="0"/>
              </a:rPr>
              <a:t>ТЕКСТ</a:t>
            </a:r>
            <a:endParaRPr lang="ru-RU" sz="4000" dirty="0">
              <a:solidFill>
                <a:schemeClr val="bg1"/>
              </a:solidFill>
            </a:endParaRPr>
          </a:p>
        </p:txBody>
      </p:sp>
      <p:pic>
        <p:nvPicPr>
          <p:cNvPr id="10" name="Рисунок 9">
            <a:extLst>
              <a:ext uri="{FF2B5EF4-FFF2-40B4-BE49-F238E27FC236}">
                <a16:creationId xmlns:a16="http://schemas.microsoft.com/office/drawing/2014/main" id="{FB576B3F-A15F-48A1-9337-E70AEF3EB857}"/>
              </a:ext>
            </a:extLst>
          </p:cNvPr>
          <p:cNvPicPr>
            <a:picLocks noChangeAspect="1"/>
          </p:cNvPicPr>
          <p:nvPr/>
        </p:nvPicPr>
        <p:blipFill>
          <a:blip r:embed="rId3"/>
          <a:stretch>
            <a:fillRect/>
          </a:stretch>
        </p:blipFill>
        <p:spPr>
          <a:xfrm>
            <a:off x="101092" y="94317"/>
            <a:ext cx="997769" cy="728460"/>
          </a:xfrm>
          <a:prstGeom prst="rect">
            <a:avLst/>
          </a:prstGeom>
        </p:spPr>
      </p:pic>
    </p:spTree>
    <p:extLst>
      <p:ext uri="{BB962C8B-B14F-4D97-AF65-F5344CB8AC3E}">
        <p14:creationId xmlns:p14="http://schemas.microsoft.com/office/powerpoint/2010/main" val="2887008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B7CD60D-DCA6-9C72-0C54-BF6045AF0978}"/>
              </a:ext>
            </a:extLst>
          </p:cNvPr>
          <p:cNvSpPr/>
          <p:nvPr/>
        </p:nvSpPr>
        <p:spPr>
          <a:xfrm>
            <a:off x="-1" y="0"/>
            <a:ext cx="6895071" cy="68580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a:extLst>
              <a:ext uri="{FF2B5EF4-FFF2-40B4-BE49-F238E27FC236}">
                <a16:creationId xmlns:a16="http://schemas.microsoft.com/office/drawing/2014/main" id="{F4C570BA-7AB6-820F-88DB-70423AE993C5}"/>
              </a:ext>
            </a:extLst>
          </p:cNvPr>
          <p:cNvSpPr/>
          <p:nvPr/>
        </p:nvSpPr>
        <p:spPr>
          <a:xfrm>
            <a:off x="6895070" y="3540634"/>
            <a:ext cx="5296930" cy="3317366"/>
          </a:xfrm>
          <a:prstGeom prst="rect">
            <a:avLst/>
          </a:prstGeom>
          <a:solidFill>
            <a:schemeClr val="accent1">
              <a:lumMod val="60000"/>
              <a:lumOff val="40000"/>
              <a:alpha val="37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1E950F92-BE8F-9100-EC35-F79C02A15E68}"/>
              </a:ext>
            </a:extLst>
          </p:cNvPr>
          <p:cNvSpPr txBox="1"/>
          <p:nvPr/>
        </p:nvSpPr>
        <p:spPr>
          <a:xfrm>
            <a:off x="539776" y="4455855"/>
            <a:ext cx="5556224" cy="2031325"/>
          </a:xfrm>
          <a:prstGeom prst="rect">
            <a:avLst/>
          </a:prstGeom>
          <a:noFill/>
        </p:spPr>
        <p:txBody>
          <a:bodyPr wrap="square" rtlCol="0">
            <a:spAutoFit/>
          </a:bodyPr>
          <a:lstStyle/>
          <a:p>
            <a:r>
              <a:rPr lang="ru-RU" dirty="0">
                <a:solidFill>
                  <a:schemeClr val="bg1"/>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p>
        </p:txBody>
      </p:sp>
      <p:sp>
        <p:nvSpPr>
          <p:cNvPr id="12" name="TextBox 11">
            <a:extLst>
              <a:ext uri="{FF2B5EF4-FFF2-40B4-BE49-F238E27FC236}">
                <a16:creationId xmlns:a16="http://schemas.microsoft.com/office/drawing/2014/main" id="{9DBBAD15-B2FD-E8A3-76F1-B208F2E81002}"/>
              </a:ext>
            </a:extLst>
          </p:cNvPr>
          <p:cNvSpPr txBox="1"/>
          <p:nvPr/>
        </p:nvSpPr>
        <p:spPr>
          <a:xfrm>
            <a:off x="471604" y="3323030"/>
            <a:ext cx="4603316" cy="1200329"/>
          </a:xfrm>
          <a:prstGeom prst="rect">
            <a:avLst/>
          </a:prstGeom>
          <a:noFill/>
        </p:spPr>
        <p:txBody>
          <a:bodyPr wrap="square" rtlCol="0">
            <a:spAutoFit/>
          </a:bodyPr>
          <a:lstStyle/>
          <a:p>
            <a:pPr algn="just"/>
            <a:r>
              <a:rPr lang="ru-RU" sz="7200" b="1" dirty="0">
                <a:solidFill>
                  <a:schemeClr val="bg1"/>
                </a:solidFill>
                <a:latin typeface="Arial Black" panose="020B0604020202020204" pitchFamily="34" charset="0"/>
                <a:cs typeface="Arial Black" panose="020B0604020202020204" pitchFamily="34" charset="0"/>
              </a:rPr>
              <a:t>СЛОВО</a:t>
            </a:r>
          </a:p>
        </p:txBody>
      </p:sp>
      <p:sp>
        <p:nvSpPr>
          <p:cNvPr id="21" name="TextBox 20">
            <a:extLst>
              <a:ext uri="{FF2B5EF4-FFF2-40B4-BE49-F238E27FC236}">
                <a16:creationId xmlns:a16="http://schemas.microsoft.com/office/drawing/2014/main" id="{58935262-5C05-294D-4031-38FBC8527371}"/>
              </a:ext>
            </a:extLst>
          </p:cNvPr>
          <p:cNvSpPr txBox="1"/>
          <p:nvPr/>
        </p:nvSpPr>
        <p:spPr>
          <a:xfrm>
            <a:off x="7434847" y="4229821"/>
            <a:ext cx="3681254" cy="1938992"/>
          </a:xfrm>
          <a:prstGeom prst="rect">
            <a:avLst/>
          </a:prstGeom>
          <a:noFill/>
        </p:spPr>
        <p:txBody>
          <a:bodyPr wrap="square" rtlCol="0">
            <a:spAutoFit/>
          </a:bodyPr>
          <a:lstStyle/>
          <a:p>
            <a:pPr algn="just"/>
            <a:r>
              <a:rPr lang="en-US" sz="12000" b="1" dirty="0">
                <a:solidFill>
                  <a:schemeClr val="bg1"/>
                </a:solidFill>
                <a:latin typeface="Arial Black" panose="020B0604020202020204" pitchFamily="34" charset="0"/>
                <a:cs typeface="Arial Black" panose="020B0604020202020204" pitchFamily="34" charset="0"/>
              </a:rPr>
              <a:t>XX</a:t>
            </a:r>
            <a:endParaRPr lang="ru-RU" sz="12000" b="1" dirty="0">
              <a:solidFill>
                <a:schemeClr val="bg1"/>
              </a:solidFill>
              <a:latin typeface="Arial Black" panose="020B0604020202020204" pitchFamily="34" charset="0"/>
              <a:cs typeface="Arial Black" panose="020B0604020202020204" pitchFamily="34" charset="0"/>
            </a:endParaRPr>
          </a:p>
        </p:txBody>
      </p:sp>
      <p:sp>
        <p:nvSpPr>
          <p:cNvPr id="22" name="TextBox 21">
            <a:extLst>
              <a:ext uri="{FF2B5EF4-FFF2-40B4-BE49-F238E27FC236}">
                <a16:creationId xmlns:a16="http://schemas.microsoft.com/office/drawing/2014/main" id="{2F32F500-AB0C-81CA-4796-18FC38D1F0A1}"/>
              </a:ext>
            </a:extLst>
          </p:cNvPr>
          <p:cNvSpPr txBox="1"/>
          <p:nvPr/>
        </p:nvSpPr>
        <p:spPr>
          <a:xfrm>
            <a:off x="7434847" y="5887015"/>
            <a:ext cx="3681254" cy="646331"/>
          </a:xfrm>
          <a:prstGeom prst="rect">
            <a:avLst/>
          </a:prstGeom>
          <a:noFill/>
        </p:spPr>
        <p:txBody>
          <a:bodyPr wrap="square">
            <a:spAutoFit/>
          </a:bodyPr>
          <a:lstStyle/>
          <a:p>
            <a:r>
              <a:rPr lang="ru-RU" sz="3600" u="none" strike="noStrike" dirty="0">
                <a:solidFill>
                  <a:schemeClr val="bg1"/>
                </a:solidFill>
                <a:effectLst/>
                <a:latin typeface="Arial" panose="020B0604020202020204" pitchFamily="34" charset="0"/>
                <a:cs typeface="Arial" panose="020B0604020202020204" pitchFamily="34" charset="0"/>
              </a:rPr>
              <a:t>ТЕКСТ</a:t>
            </a:r>
          </a:p>
        </p:txBody>
      </p:sp>
      <p:pic>
        <p:nvPicPr>
          <p:cNvPr id="10" name="Рисунок 9">
            <a:extLst>
              <a:ext uri="{FF2B5EF4-FFF2-40B4-BE49-F238E27FC236}">
                <a16:creationId xmlns:a16="http://schemas.microsoft.com/office/drawing/2014/main" id="{83B89940-049E-43CB-A28F-9415537A3080}"/>
              </a:ext>
            </a:extLst>
          </p:cNvPr>
          <p:cNvPicPr>
            <a:picLocks noChangeAspect="1"/>
          </p:cNvPicPr>
          <p:nvPr/>
        </p:nvPicPr>
        <p:blipFill>
          <a:blip r:embed="rId3"/>
          <a:stretch>
            <a:fillRect/>
          </a:stretch>
        </p:blipFill>
        <p:spPr>
          <a:xfrm>
            <a:off x="11083089" y="115338"/>
            <a:ext cx="997769" cy="728460"/>
          </a:xfrm>
          <a:prstGeom prst="rect">
            <a:avLst/>
          </a:prstGeom>
        </p:spPr>
      </p:pic>
    </p:spTree>
    <p:extLst>
      <p:ext uri="{BB962C8B-B14F-4D97-AF65-F5344CB8AC3E}">
        <p14:creationId xmlns:p14="http://schemas.microsoft.com/office/powerpoint/2010/main" val="20063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17ED47-B41B-4C16-316F-7A0147E495DE}"/>
              </a:ext>
            </a:extLst>
          </p:cNvPr>
          <p:cNvSpPr txBox="1"/>
          <p:nvPr/>
        </p:nvSpPr>
        <p:spPr>
          <a:xfrm>
            <a:off x="642551" y="4967416"/>
            <a:ext cx="9743949" cy="1323439"/>
          </a:xfrm>
          <a:prstGeom prst="rect">
            <a:avLst/>
          </a:prstGeom>
          <a:noFill/>
        </p:spPr>
        <p:txBody>
          <a:bodyPr wrap="none" rtlCol="0">
            <a:spAutoFit/>
          </a:bodyPr>
          <a:lstStyle/>
          <a:p>
            <a:r>
              <a:rPr lang="ru-RU" sz="4000" dirty="0">
                <a:latin typeface="Arial" panose="020B0604020202020204" pitchFamily="34" charset="0"/>
                <a:cs typeface="Arial" panose="020B0604020202020204" pitchFamily="34" charset="0"/>
              </a:rPr>
              <a:t>Варианты слайда </a:t>
            </a:r>
          </a:p>
          <a:p>
            <a:r>
              <a:rPr lang="ru-RU" sz="4000" dirty="0">
                <a:latin typeface="Arial" panose="020B0604020202020204" pitchFamily="34" charset="0"/>
                <a:cs typeface="Arial" panose="020B0604020202020204" pitchFamily="34" charset="0"/>
              </a:rPr>
              <a:t>текст + диаграммы и микрофотографии</a:t>
            </a:r>
          </a:p>
        </p:txBody>
      </p:sp>
    </p:spTree>
    <p:extLst>
      <p:ext uri="{BB962C8B-B14F-4D97-AF65-F5344CB8AC3E}">
        <p14:creationId xmlns:p14="http://schemas.microsoft.com/office/powerpoint/2010/main" val="3764647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0D09ACA-7276-DB37-D960-03A3B0A3B1AD}"/>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accent1">
                    <a:lumMod val="50000"/>
                  </a:schemeClr>
                </a:solidFill>
                <a:latin typeface="Arial Black" panose="020B0604020202020204" pitchFamily="34" charset="0"/>
                <a:cs typeface="Arial Black" panose="020B0604020202020204" pitchFamily="34" charset="0"/>
              </a:rPr>
              <a:t>ЗАГОЛОВОК</a:t>
            </a:r>
          </a:p>
        </p:txBody>
      </p:sp>
      <p:sp>
        <p:nvSpPr>
          <p:cNvPr id="2" name="TextBox 1">
            <a:extLst>
              <a:ext uri="{FF2B5EF4-FFF2-40B4-BE49-F238E27FC236}">
                <a16:creationId xmlns:a16="http://schemas.microsoft.com/office/drawing/2014/main" id="{F3C4D150-B9E9-BFDA-A4DD-1E92AD86EE51}"/>
              </a:ext>
            </a:extLst>
          </p:cNvPr>
          <p:cNvSpPr txBox="1"/>
          <p:nvPr/>
        </p:nvSpPr>
        <p:spPr>
          <a:xfrm>
            <a:off x="511515" y="1359243"/>
            <a:ext cx="4530042" cy="3693319"/>
          </a:xfrm>
          <a:prstGeom prst="rect">
            <a:avLst/>
          </a:prstGeom>
          <a:noFill/>
        </p:spPr>
        <p:txBody>
          <a:bodyPr wrap="square" rtlCol="0">
            <a:spAutoFit/>
          </a:bodyPr>
          <a:lstStyle/>
          <a:p>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endParaRPr lang="ru-RU" dirty="0"/>
          </a:p>
        </p:txBody>
      </p:sp>
      <p:pic>
        <p:nvPicPr>
          <p:cNvPr id="7" name="Рисунок 6">
            <a:extLst>
              <a:ext uri="{FF2B5EF4-FFF2-40B4-BE49-F238E27FC236}">
                <a16:creationId xmlns:a16="http://schemas.microsoft.com/office/drawing/2014/main" id="{D662D60D-154B-4AA4-B274-66BA22336D8B}"/>
              </a:ext>
            </a:extLst>
          </p:cNvPr>
          <p:cNvPicPr>
            <a:picLocks noChangeAspect="1"/>
          </p:cNvPicPr>
          <p:nvPr/>
        </p:nvPicPr>
        <p:blipFill>
          <a:blip r:embed="rId3"/>
          <a:stretch>
            <a:fillRect/>
          </a:stretch>
        </p:blipFill>
        <p:spPr>
          <a:xfrm>
            <a:off x="11083089" y="115338"/>
            <a:ext cx="997769" cy="728460"/>
          </a:xfrm>
          <a:prstGeom prst="rect">
            <a:avLst/>
          </a:prstGeom>
        </p:spPr>
      </p:pic>
      <p:sp>
        <p:nvSpPr>
          <p:cNvPr id="8" name="Прямоугольник 7">
            <a:extLst>
              <a:ext uri="{FF2B5EF4-FFF2-40B4-BE49-F238E27FC236}">
                <a16:creationId xmlns:a16="http://schemas.microsoft.com/office/drawing/2014/main" id="{7A16433C-2F82-4B14-B84E-15671EB44192}"/>
              </a:ext>
            </a:extLst>
          </p:cNvPr>
          <p:cNvSpPr/>
          <p:nvPr/>
        </p:nvSpPr>
        <p:spPr>
          <a:xfrm>
            <a:off x="11083089" y="6222413"/>
            <a:ext cx="1108911" cy="52322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8">
            <a:extLst>
              <a:ext uri="{FF2B5EF4-FFF2-40B4-BE49-F238E27FC236}">
                <a16:creationId xmlns:a16="http://schemas.microsoft.com/office/drawing/2014/main" id="{A09BACED-A825-40F6-930C-D77FBCD828BC}"/>
              </a:ext>
            </a:extLst>
          </p:cNvPr>
          <p:cNvSpPr/>
          <p:nvPr/>
        </p:nvSpPr>
        <p:spPr>
          <a:xfrm>
            <a:off x="10062747" y="6219442"/>
            <a:ext cx="1771902" cy="523220"/>
          </a:xfrm>
          <a:prstGeom prst="roundRect">
            <a:avLst>
              <a:gd name="adj" fmla="val 50000"/>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dirty="0"/>
              <a:t>номер слайда</a:t>
            </a:r>
          </a:p>
        </p:txBody>
      </p:sp>
      <p:pic>
        <p:nvPicPr>
          <p:cNvPr id="3" name="Рисунок 2">
            <a:extLst>
              <a:ext uri="{FF2B5EF4-FFF2-40B4-BE49-F238E27FC236}">
                <a16:creationId xmlns:a16="http://schemas.microsoft.com/office/drawing/2014/main" id="{4E10CED3-B0FD-4B0B-A8EA-52E4994D9A0C}"/>
              </a:ext>
            </a:extLst>
          </p:cNvPr>
          <p:cNvPicPr>
            <a:picLocks noChangeAspect="1"/>
          </p:cNvPicPr>
          <p:nvPr/>
        </p:nvPicPr>
        <p:blipFill>
          <a:blip r:embed="rId4"/>
          <a:stretch>
            <a:fillRect/>
          </a:stretch>
        </p:blipFill>
        <p:spPr>
          <a:xfrm>
            <a:off x="6064483" y="584928"/>
            <a:ext cx="4937495" cy="5457231"/>
          </a:xfrm>
          <a:prstGeom prst="rect">
            <a:avLst/>
          </a:prstGeom>
        </p:spPr>
      </p:pic>
      <p:sp>
        <p:nvSpPr>
          <p:cNvPr id="5" name="TextBox 4">
            <a:extLst>
              <a:ext uri="{FF2B5EF4-FFF2-40B4-BE49-F238E27FC236}">
                <a16:creationId xmlns:a16="http://schemas.microsoft.com/office/drawing/2014/main" id="{F80851F8-F056-48E1-9A32-B74AF9ED6F57}"/>
              </a:ext>
            </a:extLst>
          </p:cNvPr>
          <p:cNvSpPr txBox="1"/>
          <p:nvPr/>
        </p:nvSpPr>
        <p:spPr>
          <a:xfrm>
            <a:off x="6032952" y="6204053"/>
            <a:ext cx="2276585" cy="276999"/>
          </a:xfrm>
          <a:prstGeom prst="rect">
            <a:avLst/>
          </a:prstGeom>
          <a:noFill/>
        </p:spPr>
        <p:txBody>
          <a:bodyPr wrap="none" rtlCol="0">
            <a:spAutoFit/>
          </a:bodyPr>
          <a:lstStyle/>
          <a:p>
            <a:r>
              <a:rPr lang="ru-RU" sz="1200" dirty="0">
                <a:latin typeface="Arial" panose="020B0604020202020204" pitchFamily="34" charset="0"/>
                <a:cs typeface="Arial" panose="020B0604020202020204" pitchFamily="34" charset="0"/>
              </a:rPr>
              <a:t>Ссылка на публикацию. 2016</a:t>
            </a:r>
          </a:p>
        </p:txBody>
      </p:sp>
      <p:cxnSp>
        <p:nvCxnSpPr>
          <p:cNvPr id="12" name="Прямая соединительная линия 11">
            <a:extLst>
              <a:ext uri="{FF2B5EF4-FFF2-40B4-BE49-F238E27FC236}">
                <a16:creationId xmlns:a16="http://schemas.microsoft.com/office/drawing/2014/main" id="{CEE19EFA-E604-4B0F-9666-E9EE1166AFE4}"/>
              </a:ext>
            </a:extLst>
          </p:cNvPr>
          <p:cNvCxnSpPr/>
          <p:nvPr/>
        </p:nvCxnSpPr>
        <p:spPr>
          <a:xfrm>
            <a:off x="4968932" y="1470454"/>
            <a:ext cx="0" cy="5387546"/>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633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0D09ACA-7276-DB37-D960-03A3B0A3B1AD}"/>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accent1">
                    <a:lumMod val="50000"/>
                  </a:schemeClr>
                </a:solidFill>
                <a:latin typeface="Arial Black" panose="020B0604020202020204" pitchFamily="34" charset="0"/>
                <a:cs typeface="Arial Black" panose="020B0604020202020204" pitchFamily="34" charset="0"/>
              </a:rPr>
              <a:t>ЗАГОЛОВОК</a:t>
            </a:r>
          </a:p>
        </p:txBody>
      </p:sp>
      <p:sp>
        <p:nvSpPr>
          <p:cNvPr id="2" name="TextBox 1">
            <a:extLst>
              <a:ext uri="{FF2B5EF4-FFF2-40B4-BE49-F238E27FC236}">
                <a16:creationId xmlns:a16="http://schemas.microsoft.com/office/drawing/2014/main" id="{F3C4D150-B9E9-BFDA-A4DD-1E92AD86EE51}"/>
              </a:ext>
            </a:extLst>
          </p:cNvPr>
          <p:cNvSpPr txBox="1"/>
          <p:nvPr/>
        </p:nvSpPr>
        <p:spPr>
          <a:xfrm>
            <a:off x="994990" y="2347213"/>
            <a:ext cx="4530042" cy="3693319"/>
          </a:xfrm>
          <a:prstGeom prst="rect">
            <a:avLst/>
          </a:prstGeom>
          <a:noFill/>
        </p:spPr>
        <p:txBody>
          <a:bodyPr wrap="square" rtlCol="0">
            <a:spAutoFit/>
          </a:bodyPr>
          <a:lstStyle/>
          <a:p>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endParaRPr lang="ru-RU" dirty="0"/>
          </a:p>
        </p:txBody>
      </p:sp>
      <p:pic>
        <p:nvPicPr>
          <p:cNvPr id="7" name="Рисунок 6">
            <a:extLst>
              <a:ext uri="{FF2B5EF4-FFF2-40B4-BE49-F238E27FC236}">
                <a16:creationId xmlns:a16="http://schemas.microsoft.com/office/drawing/2014/main" id="{D662D60D-154B-4AA4-B274-66BA22336D8B}"/>
              </a:ext>
            </a:extLst>
          </p:cNvPr>
          <p:cNvPicPr>
            <a:picLocks noChangeAspect="1"/>
          </p:cNvPicPr>
          <p:nvPr/>
        </p:nvPicPr>
        <p:blipFill>
          <a:blip r:embed="rId3"/>
          <a:stretch>
            <a:fillRect/>
          </a:stretch>
        </p:blipFill>
        <p:spPr>
          <a:xfrm>
            <a:off x="11083089" y="115338"/>
            <a:ext cx="997769" cy="728460"/>
          </a:xfrm>
          <a:prstGeom prst="rect">
            <a:avLst/>
          </a:prstGeom>
        </p:spPr>
      </p:pic>
      <p:sp>
        <p:nvSpPr>
          <p:cNvPr id="8" name="Прямоугольник 7">
            <a:extLst>
              <a:ext uri="{FF2B5EF4-FFF2-40B4-BE49-F238E27FC236}">
                <a16:creationId xmlns:a16="http://schemas.microsoft.com/office/drawing/2014/main" id="{7A16433C-2F82-4B14-B84E-15671EB44192}"/>
              </a:ext>
            </a:extLst>
          </p:cNvPr>
          <p:cNvSpPr/>
          <p:nvPr/>
        </p:nvSpPr>
        <p:spPr>
          <a:xfrm>
            <a:off x="11083089" y="6222413"/>
            <a:ext cx="1108911" cy="52322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кругленный прямоугольник 8">
            <a:extLst>
              <a:ext uri="{FF2B5EF4-FFF2-40B4-BE49-F238E27FC236}">
                <a16:creationId xmlns:a16="http://schemas.microsoft.com/office/drawing/2014/main" id="{A09BACED-A825-40F6-930C-D77FBCD828BC}"/>
              </a:ext>
            </a:extLst>
          </p:cNvPr>
          <p:cNvSpPr/>
          <p:nvPr/>
        </p:nvSpPr>
        <p:spPr>
          <a:xfrm>
            <a:off x="10062747" y="6219442"/>
            <a:ext cx="1771902" cy="523220"/>
          </a:xfrm>
          <a:prstGeom prst="roundRect">
            <a:avLst>
              <a:gd name="adj" fmla="val 50000"/>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dirty="0"/>
              <a:t>номер слайда</a:t>
            </a:r>
          </a:p>
        </p:txBody>
      </p:sp>
      <p:graphicFrame>
        <p:nvGraphicFramePr>
          <p:cNvPr id="14" name="Объект 13">
            <a:extLst>
              <a:ext uri="{FF2B5EF4-FFF2-40B4-BE49-F238E27FC236}">
                <a16:creationId xmlns:a16="http://schemas.microsoft.com/office/drawing/2014/main" id="{0A075A1E-621A-498F-B0B4-237966842E2C}"/>
              </a:ext>
            </a:extLst>
          </p:cNvPr>
          <p:cNvGraphicFramePr>
            <a:graphicFrameLocks noGrp="1"/>
          </p:cNvGraphicFramePr>
          <p:nvPr>
            <p:ph sz="half" idx="1"/>
            <p:extLst>
              <p:ext uri="{D42A27DB-BD31-4B8C-83A1-F6EECF244321}">
                <p14:modId xmlns:p14="http://schemas.microsoft.com/office/powerpoint/2010/main" val="4096282516"/>
              </p:ext>
            </p:extLst>
          </p:nvPr>
        </p:nvGraphicFramePr>
        <p:xfrm>
          <a:off x="5961635" y="479568"/>
          <a:ext cx="5400047" cy="35038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Объект 10">
            <a:extLst>
              <a:ext uri="{FF2B5EF4-FFF2-40B4-BE49-F238E27FC236}">
                <a16:creationId xmlns:a16="http://schemas.microsoft.com/office/drawing/2014/main" id="{F7408D32-CBF9-4C0C-8408-6CCF08572D4D}"/>
              </a:ext>
            </a:extLst>
          </p:cNvPr>
          <p:cNvGraphicFramePr>
            <a:graphicFrameLocks noGrp="1"/>
          </p:cNvGraphicFramePr>
          <p:nvPr>
            <p:ph sz="half" idx="2"/>
            <p:extLst>
              <p:ext uri="{D42A27DB-BD31-4B8C-83A1-F6EECF244321}">
                <p14:modId xmlns:p14="http://schemas.microsoft.com/office/powerpoint/2010/main" val="1896091041"/>
              </p:ext>
            </p:extLst>
          </p:nvPr>
        </p:nvGraphicFramePr>
        <p:xfrm>
          <a:off x="6180082" y="4128002"/>
          <a:ext cx="5065988" cy="1842485"/>
        </p:xfrm>
        <a:graphic>
          <a:graphicData uri="http://schemas.openxmlformats.org/drawingml/2006/table">
            <a:tbl>
              <a:tblPr firstRow="1" bandRow="1">
                <a:tableStyleId>{5C22544A-7EE6-4342-B048-85BDC9FD1C3A}</a:tableStyleId>
              </a:tblPr>
              <a:tblGrid>
                <a:gridCol w="2532994">
                  <a:extLst>
                    <a:ext uri="{9D8B030D-6E8A-4147-A177-3AD203B41FA5}">
                      <a16:colId xmlns:a16="http://schemas.microsoft.com/office/drawing/2014/main" val="1390983373"/>
                    </a:ext>
                  </a:extLst>
                </a:gridCol>
                <a:gridCol w="2532994">
                  <a:extLst>
                    <a:ext uri="{9D8B030D-6E8A-4147-A177-3AD203B41FA5}">
                      <a16:colId xmlns:a16="http://schemas.microsoft.com/office/drawing/2014/main" val="1426200485"/>
                    </a:ext>
                  </a:extLst>
                </a:gridCol>
              </a:tblGrid>
              <a:tr h="370840">
                <a:tc>
                  <a:txBody>
                    <a:bodyPr/>
                    <a:lstStyle/>
                    <a:p>
                      <a:r>
                        <a:rPr lang="ru-RU" sz="1600" b="0" dirty="0">
                          <a:latin typeface="Arial Black" panose="020B0A04020102020204" pitchFamily="34" charset="0"/>
                          <a:cs typeface="Arial" panose="020B0604020202020204" pitchFamily="34" charset="0"/>
                        </a:rPr>
                        <a:t>Параметр</a:t>
                      </a:r>
                    </a:p>
                  </a:txBody>
                  <a:tcPr>
                    <a:solidFill>
                      <a:schemeClr val="accent1">
                        <a:lumMod val="50000"/>
                      </a:schemeClr>
                    </a:solidFill>
                  </a:tcPr>
                </a:tc>
                <a:tc>
                  <a:txBody>
                    <a:bodyPr/>
                    <a:lstStyle/>
                    <a:p>
                      <a:r>
                        <a:rPr lang="ru-RU" sz="1600" b="0" dirty="0">
                          <a:latin typeface="Arial Black" panose="020B0A04020102020204" pitchFamily="34" charset="0"/>
                          <a:cs typeface="Arial" panose="020B0604020202020204" pitchFamily="34" charset="0"/>
                        </a:rPr>
                        <a:t>Значение</a:t>
                      </a:r>
                    </a:p>
                  </a:txBody>
                  <a:tcPr>
                    <a:solidFill>
                      <a:schemeClr val="accent1">
                        <a:lumMod val="50000"/>
                      </a:schemeClr>
                    </a:solidFill>
                  </a:tcPr>
                </a:tc>
                <a:extLst>
                  <a:ext uri="{0D108BD9-81ED-4DB2-BD59-A6C34878D82A}">
                    <a16:rowId xmlns:a16="http://schemas.microsoft.com/office/drawing/2014/main" val="2981872239"/>
                  </a:ext>
                </a:extLst>
              </a:tr>
              <a:tr h="370840">
                <a:tc>
                  <a:txBody>
                    <a:bodyPr/>
                    <a:lstStyle/>
                    <a:p>
                      <a:r>
                        <a:rPr lang="en-US" sz="1600" dirty="0">
                          <a:latin typeface="Arial" panose="020B0604020202020204" pitchFamily="34" charset="0"/>
                          <a:cs typeface="Arial" panose="020B0604020202020204" pitchFamily="34" charset="0"/>
                        </a:rPr>
                        <a:t>F, </a:t>
                      </a:r>
                      <a:r>
                        <a:rPr lang="ru-RU" sz="1600" dirty="0">
                          <a:latin typeface="Arial" panose="020B0604020202020204" pitchFamily="34" charset="0"/>
                          <a:cs typeface="Arial" panose="020B0604020202020204" pitchFamily="34" charset="0"/>
                        </a:rPr>
                        <a:t>Н</a:t>
                      </a:r>
                    </a:p>
                  </a:txBody>
                  <a:tcPr>
                    <a:solidFill>
                      <a:schemeClr val="bg1"/>
                    </a:solidFill>
                  </a:tcPr>
                </a:tc>
                <a:tc>
                  <a:txBody>
                    <a:bodyPr/>
                    <a:lstStyle/>
                    <a:p>
                      <a:r>
                        <a:rPr lang="ru-RU" sz="1600" dirty="0">
                          <a:latin typeface="Arial" panose="020B0604020202020204" pitchFamily="34" charset="0"/>
                          <a:cs typeface="Arial" panose="020B0604020202020204" pitchFamily="34" charset="0"/>
                        </a:rPr>
                        <a:t>10</a:t>
                      </a:r>
                    </a:p>
                  </a:txBody>
                  <a:tcPr>
                    <a:solidFill>
                      <a:schemeClr val="bg1"/>
                    </a:solidFill>
                  </a:tcPr>
                </a:tc>
                <a:extLst>
                  <a:ext uri="{0D108BD9-81ED-4DB2-BD59-A6C34878D82A}">
                    <a16:rowId xmlns:a16="http://schemas.microsoft.com/office/drawing/2014/main" val="4007187284"/>
                  </a:ext>
                </a:extLst>
              </a:tr>
              <a:tr h="370840">
                <a:tc>
                  <a:txBody>
                    <a:bodyPr/>
                    <a:lstStyle/>
                    <a:p>
                      <a:r>
                        <a:rPr lang="en-US" sz="1600" dirty="0">
                          <a:latin typeface="Arial" panose="020B0604020202020204" pitchFamily="34" charset="0"/>
                          <a:cs typeface="Arial" panose="020B0604020202020204" pitchFamily="34" charset="0"/>
                        </a:rPr>
                        <a:t>h, </a:t>
                      </a:r>
                      <a:r>
                        <a:rPr lang="ru-RU" sz="1600" dirty="0">
                          <a:latin typeface="Arial" panose="020B0604020202020204" pitchFamily="34" charset="0"/>
                          <a:cs typeface="Arial" panose="020B0604020202020204" pitchFamily="34" charset="0"/>
                        </a:rPr>
                        <a:t>м</a:t>
                      </a:r>
                    </a:p>
                  </a:txBody>
                  <a:tcPr>
                    <a:solidFill>
                      <a:schemeClr val="accent1">
                        <a:lumMod val="20000"/>
                        <a:lumOff val="80000"/>
                      </a:schemeClr>
                    </a:solidFill>
                  </a:tcPr>
                </a:tc>
                <a:tc>
                  <a:txBody>
                    <a:bodyPr/>
                    <a:lstStyle/>
                    <a:p>
                      <a:r>
                        <a:rPr lang="ru-RU" sz="1600" dirty="0">
                          <a:latin typeface="Arial" panose="020B0604020202020204" pitchFamily="34" charset="0"/>
                          <a:cs typeface="Arial" panose="020B0604020202020204" pitchFamily="34" charset="0"/>
                        </a:rPr>
                        <a:t>0,02</a:t>
                      </a:r>
                    </a:p>
                  </a:txBody>
                  <a:tcPr>
                    <a:solidFill>
                      <a:schemeClr val="accent1">
                        <a:lumMod val="20000"/>
                        <a:lumOff val="80000"/>
                      </a:schemeClr>
                    </a:solidFill>
                  </a:tcPr>
                </a:tc>
                <a:extLst>
                  <a:ext uri="{0D108BD9-81ED-4DB2-BD59-A6C34878D82A}">
                    <a16:rowId xmlns:a16="http://schemas.microsoft.com/office/drawing/2014/main" val="1898286991"/>
                  </a:ext>
                </a:extLst>
              </a:tr>
              <a:tr h="370840">
                <a:tc>
                  <a:txBody>
                    <a:bodyPr/>
                    <a:lstStyle/>
                    <a:p>
                      <a:r>
                        <a:rPr lang="en-US" sz="1600" dirty="0">
                          <a:latin typeface="Arial" panose="020B0604020202020204" pitchFamily="34" charset="0"/>
                          <a:cs typeface="Arial" panose="020B0604020202020204" pitchFamily="34" charset="0"/>
                        </a:rPr>
                        <a:t>T, K</a:t>
                      </a:r>
                      <a:endParaRPr lang="ru-RU" sz="1600" dirty="0">
                        <a:latin typeface="Arial" panose="020B0604020202020204" pitchFamily="34" charset="0"/>
                        <a:cs typeface="Arial" panose="020B0604020202020204" pitchFamily="34" charset="0"/>
                      </a:endParaRPr>
                    </a:p>
                  </a:txBody>
                  <a:tcPr>
                    <a:solidFill>
                      <a:schemeClr val="bg1"/>
                    </a:solidFill>
                  </a:tcPr>
                </a:tc>
                <a:tc>
                  <a:txBody>
                    <a:bodyPr/>
                    <a:lstStyle/>
                    <a:p>
                      <a:r>
                        <a:rPr lang="ru-RU" sz="1600" dirty="0">
                          <a:latin typeface="Arial" panose="020B0604020202020204" pitchFamily="34" charset="0"/>
                          <a:cs typeface="Arial" panose="020B0604020202020204" pitchFamily="34" charset="0"/>
                        </a:rPr>
                        <a:t>313</a:t>
                      </a:r>
                    </a:p>
                  </a:txBody>
                  <a:tcPr>
                    <a:solidFill>
                      <a:schemeClr val="bg1"/>
                    </a:solidFill>
                  </a:tcPr>
                </a:tc>
                <a:extLst>
                  <a:ext uri="{0D108BD9-81ED-4DB2-BD59-A6C34878D82A}">
                    <a16:rowId xmlns:a16="http://schemas.microsoft.com/office/drawing/2014/main" val="451644942"/>
                  </a:ext>
                </a:extLst>
              </a:tr>
              <a:tr h="359125">
                <a:tc>
                  <a:txBody>
                    <a:bodyPr/>
                    <a:lstStyle/>
                    <a:p>
                      <a:r>
                        <a:rPr lang="en-US" sz="1600" dirty="0">
                          <a:latin typeface="Arial" panose="020B0604020202020204" pitchFamily="34" charset="0"/>
                          <a:cs typeface="Arial" panose="020B0604020202020204" pitchFamily="34" charset="0"/>
                        </a:rPr>
                        <a:t>Q,</a:t>
                      </a:r>
                      <a:r>
                        <a:rPr lang="ru-RU" sz="1600" dirty="0">
                          <a:latin typeface="Arial" panose="020B0604020202020204" pitchFamily="34" charset="0"/>
                          <a:cs typeface="Arial" panose="020B0604020202020204" pitchFamily="34" charset="0"/>
                        </a:rPr>
                        <a:t> кДж</a:t>
                      </a:r>
                    </a:p>
                  </a:txBody>
                  <a:tcPr>
                    <a:solidFill>
                      <a:schemeClr val="accent1">
                        <a:lumMod val="20000"/>
                        <a:lumOff val="80000"/>
                      </a:schemeClr>
                    </a:solidFill>
                  </a:tcPr>
                </a:tc>
                <a:tc>
                  <a:txBody>
                    <a:bodyPr/>
                    <a:lstStyle/>
                    <a:p>
                      <a:r>
                        <a:rPr lang="ru-RU" sz="1600" dirty="0">
                          <a:latin typeface="Arial" panose="020B0604020202020204" pitchFamily="34" charset="0"/>
                          <a:cs typeface="Arial" panose="020B0604020202020204" pitchFamily="34" charset="0"/>
                        </a:rPr>
                        <a:t>1</a:t>
                      </a:r>
                    </a:p>
                  </a:txBody>
                  <a:tcPr>
                    <a:solidFill>
                      <a:schemeClr val="accent1">
                        <a:lumMod val="20000"/>
                        <a:lumOff val="80000"/>
                      </a:schemeClr>
                    </a:solidFill>
                  </a:tcPr>
                </a:tc>
                <a:extLst>
                  <a:ext uri="{0D108BD9-81ED-4DB2-BD59-A6C34878D82A}">
                    <a16:rowId xmlns:a16="http://schemas.microsoft.com/office/drawing/2014/main" val="1231269631"/>
                  </a:ext>
                </a:extLst>
              </a:tr>
            </a:tbl>
          </a:graphicData>
        </a:graphic>
      </p:graphicFrame>
      <p:cxnSp>
        <p:nvCxnSpPr>
          <p:cNvPr id="15" name="Прямая соединительная линия 14">
            <a:extLst>
              <a:ext uri="{FF2B5EF4-FFF2-40B4-BE49-F238E27FC236}">
                <a16:creationId xmlns:a16="http://schemas.microsoft.com/office/drawing/2014/main" id="{0D6DD71B-1BF8-408B-881E-968F041CF2A5}"/>
              </a:ext>
            </a:extLst>
          </p:cNvPr>
          <p:cNvCxnSpPr/>
          <p:nvPr/>
        </p:nvCxnSpPr>
        <p:spPr>
          <a:xfrm>
            <a:off x="628182" y="1470454"/>
            <a:ext cx="0" cy="5387546"/>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421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9690A027-729A-3F25-1B4C-E5A480426E90}"/>
              </a:ext>
            </a:extLst>
          </p:cNvPr>
          <p:cNvSpPr/>
          <p:nvPr/>
        </p:nvSpPr>
        <p:spPr>
          <a:xfrm>
            <a:off x="0" y="0"/>
            <a:ext cx="6505904" cy="68580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70D09ACA-7276-DB37-D960-03A3B0A3B1AD}"/>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bg1"/>
                </a:solidFill>
                <a:latin typeface="Arial Black" panose="020B0604020202020204" pitchFamily="34" charset="0"/>
                <a:cs typeface="Arial Black" panose="020B0604020202020204" pitchFamily="34" charset="0"/>
              </a:rPr>
              <a:t>ЗАГОЛОВОК</a:t>
            </a:r>
          </a:p>
        </p:txBody>
      </p:sp>
      <p:sp>
        <p:nvSpPr>
          <p:cNvPr id="2" name="TextBox 1">
            <a:extLst>
              <a:ext uri="{FF2B5EF4-FFF2-40B4-BE49-F238E27FC236}">
                <a16:creationId xmlns:a16="http://schemas.microsoft.com/office/drawing/2014/main" id="{F3C4D150-B9E9-BFDA-A4DD-1E92AD86EE51}"/>
              </a:ext>
            </a:extLst>
          </p:cNvPr>
          <p:cNvSpPr txBox="1"/>
          <p:nvPr/>
        </p:nvSpPr>
        <p:spPr>
          <a:xfrm>
            <a:off x="511515" y="1359243"/>
            <a:ext cx="5584485" cy="2862322"/>
          </a:xfrm>
          <a:prstGeom prst="rect">
            <a:avLst/>
          </a:prstGeom>
          <a:noFill/>
        </p:spPr>
        <p:txBody>
          <a:bodyPr wrap="square" rtlCol="0">
            <a:spAutoFit/>
          </a:bodyPr>
          <a:lstStyle/>
          <a:p>
            <a:r>
              <a:rPr lang="ru-RU" dirty="0">
                <a:solidFill>
                  <a:schemeClr val="bg1"/>
                </a:solidFill>
                <a:latin typeface="Open Sans" panose="020B0606030504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p>
        </p:txBody>
      </p:sp>
      <p:pic>
        <p:nvPicPr>
          <p:cNvPr id="4" name="Рисунок 3">
            <a:extLst>
              <a:ext uri="{FF2B5EF4-FFF2-40B4-BE49-F238E27FC236}">
                <a16:creationId xmlns:a16="http://schemas.microsoft.com/office/drawing/2014/main" id="{27EB7341-D9A3-4E66-AAA8-0972E7F8FBB4}"/>
              </a:ext>
            </a:extLst>
          </p:cNvPr>
          <p:cNvPicPr>
            <a:picLocks noChangeAspect="1"/>
          </p:cNvPicPr>
          <p:nvPr/>
        </p:nvPicPr>
        <p:blipFill>
          <a:blip r:embed="rId3"/>
          <a:stretch>
            <a:fillRect/>
          </a:stretch>
        </p:blipFill>
        <p:spPr>
          <a:xfrm>
            <a:off x="6737131" y="843798"/>
            <a:ext cx="5244662" cy="5796732"/>
          </a:xfrm>
          <a:prstGeom prst="rect">
            <a:avLst/>
          </a:prstGeom>
        </p:spPr>
      </p:pic>
      <p:pic>
        <p:nvPicPr>
          <p:cNvPr id="7" name="Рисунок 6">
            <a:extLst>
              <a:ext uri="{FF2B5EF4-FFF2-40B4-BE49-F238E27FC236}">
                <a16:creationId xmlns:a16="http://schemas.microsoft.com/office/drawing/2014/main" id="{D1B96314-207D-4A12-A55B-EFE9F5F33891}"/>
              </a:ext>
            </a:extLst>
          </p:cNvPr>
          <p:cNvPicPr>
            <a:picLocks noChangeAspect="1"/>
          </p:cNvPicPr>
          <p:nvPr/>
        </p:nvPicPr>
        <p:blipFill>
          <a:blip r:embed="rId4"/>
          <a:stretch>
            <a:fillRect/>
          </a:stretch>
        </p:blipFill>
        <p:spPr>
          <a:xfrm>
            <a:off x="11083089" y="115338"/>
            <a:ext cx="997769" cy="728460"/>
          </a:xfrm>
          <a:prstGeom prst="rect">
            <a:avLst/>
          </a:prstGeom>
        </p:spPr>
      </p:pic>
    </p:spTree>
    <p:extLst>
      <p:ext uri="{BB962C8B-B14F-4D97-AF65-F5344CB8AC3E}">
        <p14:creationId xmlns:p14="http://schemas.microsoft.com/office/powerpoint/2010/main" val="401317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17ED47-B41B-4C16-316F-7A0147E495DE}"/>
              </a:ext>
            </a:extLst>
          </p:cNvPr>
          <p:cNvSpPr txBox="1"/>
          <p:nvPr/>
        </p:nvSpPr>
        <p:spPr>
          <a:xfrm>
            <a:off x="642551" y="4967416"/>
            <a:ext cx="6435351" cy="1323439"/>
          </a:xfrm>
          <a:prstGeom prst="rect">
            <a:avLst/>
          </a:prstGeom>
          <a:noFill/>
        </p:spPr>
        <p:txBody>
          <a:bodyPr wrap="none" rtlCol="0">
            <a:spAutoFit/>
          </a:bodyPr>
          <a:lstStyle/>
          <a:p>
            <a:r>
              <a:rPr lang="ru-RU" sz="4000" dirty="0">
                <a:latin typeface="Arial" panose="020B0604020202020204" pitchFamily="34" charset="0"/>
                <a:cs typeface="Arial" panose="020B0604020202020204" pitchFamily="34" charset="0"/>
              </a:rPr>
              <a:t>Варианты слайда </a:t>
            </a:r>
          </a:p>
          <a:p>
            <a:r>
              <a:rPr lang="ru-RU" sz="4000" dirty="0">
                <a:latin typeface="Arial" panose="020B0604020202020204" pitchFamily="34" charset="0"/>
                <a:cs typeface="Arial" panose="020B0604020202020204" pitchFamily="34" charset="0"/>
              </a:rPr>
              <a:t>с текстовым наполнением</a:t>
            </a:r>
          </a:p>
        </p:txBody>
      </p:sp>
    </p:spTree>
    <p:extLst>
      <p:ext uri="{BB962C8B-B14F-4D97-AF65-F5344CB8AC3E}">
        <p14:creationId xmlns:p14="http://schemas.microsoft.com/office/powerpoint/2010/main" val="1680159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22B9EDF-CC3C-2D26-1CE9-0E82C4F3808B}"/>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accent1">
                    <a:lumMod val="50000"/>
                  </a:schemeClr>
                </a:solidFill>
                <a:latin typeface="Arial Black" panose="020B0604020202020204" pitchFamily="34" charset="0"/>
                <a:cs typeface="Arial Black" panose="020B0604020202020204" pitchFamily="34" charset="0"/>
              </a:rPr>
              <a:t>ЗАГОЛОВОК</a:t>
            </a:r>
          </a:p>
        </p:txBody>
      </p:sp>
      <p:sp>
        <p:nvSpPr>
          <p:cNvPr id="5" name="TextBox 4">
            <a:extLst>
              <a:ext uri="{FF2B5EF4-FFF2-40B4-BE49-F238E27FC236}">
                <a16:creationId xmlns:a16="http://schemas.microsoft.com/office/drawing/2014/main" id="{1E950F92-BE8F-9100-EC35-F79C02A15E68}"/>
              </a:ext>
            </a:extLst>
          </p:cNvPr>
          <p:cNvSpPr txBox="1"/>
          <p:nvPr/>
        </p:nvSpPr>
        <p:spPr>
          <a:xfrm>
            <a:off x="511515" y="1359243"/>
            <a:ext cx="11091480" cy="4801314"/>
          </a:xfrm>
          <a:prstGeom prst="rect">
            <a:avLst/>
          </a:prstGeom>
          <a:noFill/>
        </p:spPr>
        <p:txBody>
          <a:bodyPr wrap="square" rtlCol="0">
            <a:spAutoFit/>
          </a:bodyPr>
          <a:lstStyle/>
          <a:p>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a:t>
            </a:r>
            <a:endParaRPr lang="ru-RU" dirty="0">
              <a:latin typeface="Arial" panose="020B0604020202020204" pitchFamily="34" charset="0"/>
              <a:cs typeface="Arial" panose="020B0604020202020204" pitchFamily="34" charset="0"/>
            </a:endParaRPr>
          </a:p>
          <a:p>
            <a:pPr algn="just"/>
            <a:endParaRPr lang="ru-RU" dirty="0">
              <a:latin typeface="Arial" panose="020B0604020202020204" pitchFamily="34" charset="0"/>
              <a:cs typeface="Arial" panose="020B0604020202020204" pitchFamily="34" charset="0"/>
            </a:endParaRPr>
          </a:p>
        </p:txBody>
      </p:sp>
      <p:sp>
        <p:nvSpPr>
          <p:cNvPr id="9" name="Скругленный прямоугольник 8">
            <a:extLst>
              <a:ext uri="{FF2B5EF4-FFF2-40B4-BE49-F238E27FC236}">
                <a16:creationId xmlns:a16="http://schemas.microsoft.com/office/drawing/2014/main" id="{F712912D-BD11-C37E-E101-0CA612A838D2}"/>
              </a:ext>
            </a:extLst>
          </p:cNvPr>
          <p:cNvSpPr/>
          <p:nvPr/>
        </p:nvSpPr>
        <p:spPr>
          <a:xfrm>
            <a:off x="8324193" y="448002"/>
            <a:ext cx="2040685" cy="523220"/>
          </a:xfrm>
          <a:prstGeom prst="roundRect">
            <a:avLst>
              <a:gd name="adj" fmla="val 50000"/>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Прямоугольник 10">
            <a:extLst>
              <a:ext uri="{FF2B5EF4-FFF2-40B4-BE49-F238E27FC236}">
                <a16:creationId xmlns:a16="http://schemas.microsoft.com/office/drawing/2014/main" id="{64DE4851-5AC2-98C5-8E78-9EC771C437E1}"/>
              </a:ext>
            </a:extLst>
          </p:cNvPr>
          <p:cNvSpPr/>
          <p:nvPr/>
        </p:nvSpPr>
        <p:spPr>
          <a:xfrm>
            <a:off x="9340286" y="448002"/>
            <a:ext cx="2851714" cy="52322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Рисунок 2">
            <a:extLst>
              <a:ext uri="{FF2B5EF4-FFF2-40B4-BE49-F238E27FC236}">
                <a16:creationId xmlns:a16="http://schemas.microsoft.com/office/drawing/2014/main" id="{53E0B6BD-EA2A-4E4E-9355-F1C793EEE127}"/>
              </a:ext>
            </a:extLst>
          </p:cNvPr>
          <p:cNvPicPr>
            <a:picLocks noChangeAspect="1"/>
          </p:cNvPicPr>
          <p:nvPr/>
        </p:nvPicPr>
        <p:blipFill>
          <a:blip r:embed="rId3"/>
          <a:stretch>
            <a:fillRect/>
          </a:stretch>
        </p:blipFill>
        <p:spPr>
          <a:xfrm>
            <a:off x="11104110" y="6045768"/>
            <a:ext cx="997769" cy="728460"/>
          </a:xfrm>
          <a:prstGeom prst="rect">
            <a:avLst/>
          </a:prstGeom>
        </p:spPr>
      </p:pic>
      <p:sp>
        <p:nvSpPr>
          <p:cNvPr id="6" name="TextBox 5">
            <a:extLst>
              <a:ext uri="{FF2B5EF4-FFF2-40B4-BE49-F238E27FC236}">
                <a16:creationId xmlns:a16="http://schemas.microsoft.com/office/drawing/2014/main" id="{3F559584-D969-4E38-A18A-E632520561CC}"/>
              </a:ext>
            </a:extLst>
          </p:cNvPr>
          <p:cNvSpPr txBox="1"/>
          <p:nvPr/>
        </p:nvSpPr>
        <p:spPr>
          <a:xfrm>
            <a:off x="8492358" y="500588"/>
            <a:ext cx="2499659" cy="369332"/>
          </a:xfrm>
          <a:prstGeom prst="rect">
            <a:avLst/>
          </a:prstGeom>
          <a:noFill/>
        </p:spPr>
        <p:txBody>
          <a:bodyPr wrap="none" rtlCol="0">
            <a:spAutoFit/>
          </a:bodyPr>
          <a:lstStyle/>
          <a:p>
            <a:r>
              <a:rPr lang="ru-RU" dirty="0">
                <a:solidFill>
                  <a:schemeClr val="bg1"/>
                </a:solidFill>
              </a:rPr>
              <a:t>акцент текст текст текст</a:t>
            </a:r>
          </a:p>
        </p:txBody>
      </p:sp>
    </p:spTree>
    <p:extLst>
      <p:ext uri="{BB962C8B-B14F-4D97-AF65-F5344CB8AC3E}">
        <p14:creationId xmlns:p14="http://schemas.microsoft.com/office/powerpoint/2010/main" val="734810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950F92-BE8F-9100-EC35-F79C02A15E68}"/>
              </a:ext>
            </a:extLst>
          </p:cNvPr>
          <p:cNvSpPr txBox="1"/>
          <p:nvPr/>
        </p:nvSpPr>
        <p:spPr>
          <a:xfrm>
            <a:off x="511515" y="1359243"/>
            <a:ext cx="5049026" cy="4801314"/>
          </a:xfrm>
          <a:prstGeom prst="rect">
            <a:avLst/>
          </a:prstGeom>
          <a:noFill/>
        </p:spPr>
        <p:txBody>
          <a:bodyPr wrap="square" rtlCol="0">
            <a:spAutoFit/>
          </a:bodyPr>
          <a:lstStyle/>
          <a:p>
            <a:pPr algn="just"/>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endParaRPr lang="ru-RU" dirty="0">
              <a:latin typeface="Arial" panose="020B0604020202020204" pitchFamily="34" charset="0"/>
              <a:cs typeface="Arial" panose="020B0604020202020204" pitchFamily="34" charset="0"/>
            </a:endParaRPr>
          </a:p>
        </p:txBody>
      </p:sp>
      <p:sp>
        <p:nvSpPr>
          <p:cNvPr id="7" name="Скругленный прямоугольник 6">
            <a:extLst>
              <a:ext uri="{FF2B5EF4-FFF2-40B4-BE49-F238E27FC236}">
                <a16:creationId xmlns:a16="http://schemas.microsoft.com/office/drawing/2014/main" id="{2BCC281B-FAD7-E953-4777-919289BFCA28}"/>
              </a:ext>
            </a:extLst>
          </p:cNvPr>
          <p:cNvSpPr/>
          <p:nvPr/>
        </p:nvSpPr>
        <p:spPr>
          <a:xfrm>
            <a:off x="5993027" y="1359243"/>
            <a:ext cx="5535827" cy="4801314"/>
          </a:xfrm>
          <a:prstGeom prst="roundRect">
            <a:avLst>
              <a:gd name="adj" fmla="val 5060"/>
            </a:avLst>
          </a:prstGeom>
          <a:solidFill>
            <a:schemeClr val="accent1">
              <a:lumMod val="50000"/>
              <a:alpha val="8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a16="http://schemas.microsoft.com/office/drawing/2014/main" id="{F7FE47DE-F8D8-8CC5-E52F-9E9EE427280C}"/>
              </a:ext>
            </a:extLst>
          </p:cNvPr>
          <p:cNvSpPr txBox="1"/>
          <p:nvPr/>
        </p:nvSpPr>
        <p:spPr>
          <a:xfrm>
            <a:off x="6236427" y="1606378"/>
            <a:ext cx="5049026" cy="4247317"/>
          </a:xfrm>
          <a:prstGeom prst="rect">
            <a:avLst/>
          </a:prstGeom>
          <a:noFill/>
        </p:spPr>
        <p:txBody>
          <a:bodyPr wrap="square" rtlCol="0">
            <a:spAutoFit/>
          </a:bodyPr>
          <a:lstStyle/>
          <a:p>
            <a:pPr algn="just"/>
            <a:r>
              <a:rPr lang="ru-RU" dirty="0">
                <a:solidFill>
                  <a:schemeClr val="bg1"/>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a:t>
            </a:r>
          </a:p>
        </p:txBody>
      </p:sp>
      <p:sp>
        <p:nvSpPr>
          <p:cNvPr id="9" name="TextBox 8">
            <a:extLst>
              <a:ext uri="{FF2B5EF4-FFF2-40B4-BE49-F238E27FC236}">
                <a16:creationId xmlns:a16="http://schemas.microsoft.com/office/drawing/2014/main" id="{70D09ACA-7276-DB37-D960-03A3B0A3B1AD}"/>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accent1">
                    <a:lumMod val="50000"/>
                  </a:schemeClr>
                </a:solidFill>
                <a:latin typeface="Arial Black" panose="020B0604020202020204" pitchFamily="34" charset="0"/>
                <a:cs typeface="Arial Black" panose="020B0604020202020204" pitchFamily="34" charset="0"/>
              </a:rPr>
              <a:t>ЗАГОЛОВОК</a:t>
            </a:r>
          </a:p>
        </p:txBody>
      </p:sp>
      <p:pic>
        <p:nvPicPr>
          <p:cNvPr id="10" name="Рисунок 9">
            <a:extLst>
              <a:ext uri="{FF2B5EF4-FFF2-40B4-BE49-F238E27FC236}">
                <a16:creationId xmlns:a16="http://schemas.microsoft.com/office/drawing/2014/main" id="{D8821F88-8AA9-4232-B813-5D01C930A4F8}"/>
              </a:ext>
            </a:extLst>
          </p:cNvPr>
          <p:cNvPicPr>
            <a:picLocks noChangeAspect="1"/>
          </p:cNvPicPr>
          <p:nvPr/>
        </p:nvPicPr>
        <p:blipFill>
          <a:blip r:embed="rId3"/>
          <a:stretch>
            <a:fillRect/>
          </a:stretch>
        </p:blipFill>
        <p:spPr>
          <a:xfrm>
            <a:off x="11077626" y="111456"/>
            <a:ext cx="997769" cy="728460"/>
          </a:xfrm>
          <a:prstGeom prst="rect">
            <a:avLst/>
          </a:prstGeom>
        </p:spPr>
      </p:pic>
    </p:spTree>
    <p:extLst>
      <p:ext uri="{BB962C8B-B14F-4D97-AF65-F5344CB8AC3E}">
        <p14:creationId xmlns:p14="http://schemas.microsoft.com/office/powerpoint/2010/main" val="2635757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a:extLst>
              <a:ext uri="{FF2B5EF4-FFF2-40B4-BE49-F238E27FC236}">
                <a16:creationId xmlns:a16="http://schemas.microsoft.com/office/drawing/2014/main" id="{C6CD0553-BD49-4F4F-9918-FC8D9498A24A}"/>
              </a:ext>
            </a:extLst>
          </p:cNvPr>
          <p:cNvSpPr/>
          <p:nvPr/>
        </p:nvSpPr>
        <p:spPr>
          <a:xfrm>
            <a:off x="11083089" y="6222413"/>
            <a:ext cx="1108911" cy="52322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1E950F92-BE8F-9100-EC35-F79C02A15E68}"/>
              </a:ext>
            </a:extLst>
          </p:cNvPr>
          <p:cNvSpPr txBox="1"/>
          <p:nvPr/>
        </p:nvSpPr>
        <p:spPr>
          <a:xfrm>
            <a:off x="511515" y="1359243"/>
            <a:ext cx="5049026" cy="5078313"/>
          </a:xfrm>
          <a:prstGeom prst="rect">
            <a:avLst/>
          </a:prstGeom>
          <a:noFill/>
        </p:spPr>
        <p:txBody>
          <a:bodyPr wrap="square" rtlCol="0">
            <a:spAutoFit/>
          </a:bodyPr>
          <a:lstStyle/>
          <a:p>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точно русский текст русский текст только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всегда русский текст русский текст точно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только русский текст русский текст русский текст русский текст всегда русский текст русский текст русский текст русский текст ….</a:t>
            </a:r>
            <a:endParaRPr lang="ru-RU"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0D09ACA-7276-DB37-D960-03A3B0A3B1AD}"/>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accent1">
                    <a:lumMod val="50000"/>
                  </a:schemeClr>
                </a:solidFill>
                <a:latin typeface="Arial Black" panose="020B0604020202020204" pitchFamily="34" charset="0"/>
                <a:cs typeface="Arial Black" panose="020B0604020202020204" pitchFamily="34" charset="0"/>
              </a:rPr>
              <a:t>ЗАГОЛОВОК</a:t>
            </a:r>
          </a:p>
        </p:txBody>
      </p:sp>
      <p:sp>
        <p:nvSpPr>
          <p:cNvPr id="6" name="TextBox 5">
            <a:extLst>
              <a:ext uri="{FF2B5EF4-FFF2-40B4-BE49-F238E27FC236}">
                <a16:creationId xmlns:a16="http://schemas.microsoft.com/office/drawing/2014/main" id="{FA95BB48-AA73-B028-B969-5DD718502EBE}"/>
              </a:ext>
            </a:extLst>
          </p:cNvPr>
          <p:cNvSpPr txBox="1"/>
          <p:nvPr/>
        </p:nvSpPr>
        <p:spPr>
          <a:xfrm>
            <a:off x="6831724" y="1359243"/>
            <a:ext cx="4443639" cy="4524315"/>
          </a:xfrm>
          <a:prstGeom prst="rect">
            <a:avLst/>
          </a:prstGeom>
          <a:noFill/>
        </p:spPr>
        <p:txBody>
          <a:bodyPr wrap="square" rtlCol="0">
            <a:spAutoFit/>
          </a:bodyPr>
          <a:lstStyle/>
          <a:p>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endParaRPr lang="ru-RU" dirty="0">
              <a:latin typeface="Arial" panose="020B0604020202020204" pitchFamily="34" charset="0"/>
              <a:cs typeface="Arial" panose="020B0604020202020204" pitchFamily="34" charset="0"/>
            </a:endParaRPr>
          </a:p>
        </p:txBody>
      </p:sp>
      <p:cxnSp>
        <p:nvCxnSpPr>
          <p:cNvPr id="11" name="Прямая соединительная линия 10">
            <a:extLst>
              <a:ext uri="{FF2B5EF4-FFF2-40B4-BE49-F238E27FC236}">
                <a16:creationId xmlns:a16="http://schemas.microsoft.com/office/drawing/2014/main" id="{B72FBFF3-88DD-8316-BA56-34078239861B}"/>
              </a:ext>
            </a:extLst>
          </p:cNvPr>
          <p:cNvCxnSpPr/>
          <p:nvPr/>
        </p:nvCxnSpPr>
        <p:spPr>
          <a:xfrm>
            <a:off x="6251194" y="1470454"/>
            <a:ext cx="0" cy="5387546"/>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Рисунок 7">
            <a:extLst>
              <a:ext uri="{FF2B5EF4-FFF2-40B4-BE49-F238E27FC236}">
                <a16:creationId xmlns:a16="http://schemas.microsoft.com/office/drawing/2014/main" id="{9B46EA15-F47E-4836-B578-F90ACE049FDE}"/>
              </a:ext>
            </a:extLst>
          </p:cNvPr>
          <p:cNvPicPr>
            <a:picLocks noChangeAspect="1"/>
          </p:cNvPicPr>
          <p:nvPr/>
        </p:nvPicPr>
        <p:blipFill>
          <a:blip r:embed="rId3"/>
          <a:stretch>
            <a:fillRect/>
          </a:stretch>
        </p:blipFill>
        <p:spPr>
          <a:xfrm>
            <a:off x="11083089" y="115338"/>
            <a:ext cx="997769" cy="728460"/>
          </a:xfrm>
          <a:prstGeom prst="rect">
            <a:avLst/>
          </a:prstGeom>
        </p:spPr>
      </p:pic>
      <p:sp>
        <p:nvSpPr>
          <p:cNvPr id="10" name="Скругленный прямоугольник 8">
            <a:extLst>
              <a:ext uri="{FF2B5EF4-FFF2-40B4-BE49-F238E27FC236}">
                <a16:creationId xmlns:a16="http://schemas.microsoft.com/office/drawing/2014/main" id="{CB872429-AA43-407E-B499-609F54361EEC}"/>
              </a:ext>
            </a:extLst>
          </p:cNvPr>
          <p:cNvSpPr/>
          <p:nvPr/>
        </p:nvSpPr>
        <p:spPr>
          <a:xfrm>
            <a:off x="10062747" y="6219442"/>
            <a:ext cx="1771902" cy="523220"/>
          </a:xfrm>
          <a:prstGeom prst="roundRect">
            <a:avLst>
              <a:gd name="adj" fmla="val 50000"/>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u-RU" dirty="0"/>
              <a:t>номер слайда</a:t>
            </a:r>
          </a:p>
        </p:txBody>
      </p:sp>
    </p:spTree>
    <p:extLst>
      <p:ext uri="{BB962C8B-B14F-4D97-AF65-F5344CB8AC3E}">
        <p14:creationId xmlns:p14="http://schemas.microsoft.com/office/powerpoint/2010/main" val="1238291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950F92-BE8F-9100-EC35-F79C02A15E68}"/>
              </a:ext>
            </a:extLst>
          </p:cNvPr>
          <p:cNvSpPr txBox="1"/>
          <p:nvPr/>
        </p:nvSpPr>
        <p:spPr>
          <a:xfrm>
            <a:off x="882216" y="1359243"/>
            <a:ext cx="8879619" cy="2862322"/>
          </a:xfrm>
          <a:prstGeom prst="rect">
            <a:avLst/>
          </a:prstGeom>
          <a:noFill/>
        </p:spPr>
        <p:txBody>
          <a:bodyPr wrap="square" rtlCol="0">
            <a:spAutoFit/>
          </a:bodyPr>
          <a:lstStyle/>
          <a:p>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endParaRPr lang="ru-RU"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0D09ACA-7276-DB37-D960-03A3B0A3B1AD}"/>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accent1">
                    <a:lumMod val="50000"/>
                  </a:schemeClr>
                </a:solidFill>
                <a:latin typeface="Arial Black" panose="020B0604020202020204" pitchFamily="34" charset="0"/>
                <a:cs typeface="Arial Black" panose="020B0604020202020204" pitchFamily="34" charset="0"/>
              </a:rPr>
              <a:t>ЗАГОЛОВОК</a:t>
            </a:r>
          </a:p>
        </p:txBody>
      </p:sp>
      <p:cxnSp>
        <p:nvCxnSpPr>
          <p:cNvPr id="11" name="Прямая соединительная линия 10">
            <a:extLst>
              <a:ext uri="{FF2B5EF4-FFF2-40B4-BE49-F238E27FC236}">
                <a16:creationId xmlns:a16="http://schemas.microsoft.com/office/drawing/2014/main" id="{B72FBFF3-88DD-8316-BA56-34078239861B}"/>
              </a:ext>
            </a:extLst>
          </p:cNvPr>
          <p:cNvCxnSpPr/>
          <p:nvPr/>
        </p:nvCxnSpPr>
        <p:spPr>
          <a:xfrm>
            <a:off x="616513" y="1470454"/>
            <a:ext cx="0" cy="5387546"/>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6" name="Рисунок 5">
            <a:extLst>
              <a:ext uri="{FF2B5EF4-FFF2-40B4-BE49-F238E27FC236}">
                <a16:creationId xmlns:a16="http://schemas.microsoft.com/office/drawing/2014/main" id="{011E784B-A2D6-446D-A825-038A2339A015}"/>
              </a:ext>
            </a:extLst>
          </p:cNvPr>
          <p:cNvPicPr>
            <a:picLocks noChangeAspect="1"/>
          </p:cNvPicPr>
          <p:nvPr/>
        </p:nvPicPr>
        <p:blipFill>
          <a:blip r:embed="rId3"/>
          <a:stretch>
            <a:fillRect/>
          </a:stretch>
        </p:blipFill>
        <p:spPr>
          <a:xfrm>
            <a:off x="11083089" y="115338"/>
            <a:ext cx="997769" cy="728460"/>
          </a:xfrm>
          <a:prstGeom prst="rect">
            <a:avLst/>
          </a:prstGeom>
        </p:spPr>
      </p:pic>
    </p:spTree>
    <p:extLst>
      <p:ext uri="{BB962C8B-B14F-4D97-AF65-F5344CB8AC3E}">
        <p14:creationId xmlns:p14="http://schemas.microsoft.com/office/powerpoint/2010/main" val="2492539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17ED47-B41B-4C16-316F-7A0147E495DE}"/>
              </a:ext>
            </a:extLst>
          </p:cNvPr>
          <p:cNvSpPr txBox="1"/>
          <p:nvPr/>
        </p:nvSpPr>
        <p:spPr>
          <a:xfrm>
            <a:off x="642551" y="4967416"/>
            <a:ext cx="4556055" cy="1323439"/>
          </a:xfrm>
          <a:prstGeom prst="rect">
            <a:avLst/>
          </a:prstGeom>
          <a:noFill/>
        </p:spPr>
        <p:txBody>
          <a:bodyPr wrap="none" rtlCol="0">
            <a:spAutoFit/>
          </a:bodyPr>
          <a:lstStyle/>
          <a:p>
            <a:r>
              <a:rPr lang="ru-RU" sz="4000" dirty="0">
                <a:latin typeface="Arial" panose="020B0604020202020204" pitchFamily="34" charset="0"/>
                <a:cs typeface="Arial" panose="020B0604020202020204" pitchFamily="34" charset="0"/>
              </a:rPr>
              <a:t>Варианты слайда </a:t>
            </a:r>
          </a:p>
          <a:p>
            <a:r>
              <a:rPr lang="ru-RU" sz="4000" dirty="0">
                <a:latin typeface="Arial" panose="020B0604020202020204" pitchFamily="34" charset="0"/>
                <a:cs typeface="Arial" panose="020B0604020202020204" pitchFamily="34" charset="0"/>
              </a:rPr>
              <a:t>с акцентами</a:t>
            </a:r>
          </a:p>
        </p:txBody>
      </p:sp>
    </p:spTree>
    <p:extLst>
      <p:ext uri="{BB962C8B-B14F-4D97-AF65-F5344CB8AC3E}">
        <p14:creationId xmlns:p14="http://schemas.microsoft.com/office/powerpoint/2010/main" val="2387637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950F92-BE8F-9100-EC35-F79C02A15E68}"/>
              </a:ext>
            </a:extLst>
          </p:cNvPr>
          <p:cNvSpPr txBox="1"/>
          <p:nvPr/>
        </p:nvSpPr>
        <p:spPr>
          <a:xfrm>
            <a:off x="511514" y="1359243"/>
            <a:ext cx="5584485" cy="4524315"/>
          </a:xfrm>
          <a:prstGeom prst="rect">
            <a:avLst/>
          </a:prstGeom>
          <a:noFill/>
        </p:spPr>
        <p:txBody>
          <a:bodyPr wrap="square" rtlCol="0">
            <a:spAutoFit/>
          </a:bodyPr>
          <a:lstStyle/>
          <a:p>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endParaRPr lang="ru-RU" dirty="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p:txBody>
      </p:sp>
      <p:sp>
        <p:nvSpPr>
          <p:cNvPr id="7" name="Скругленный прямоугольник 6">
            <a:extLst>
              <a:ext uri="{FF2B5EF4-FFF2-40B4-BE49-F238E27FC236}">
                <a16:creationId xmlns:a16="http://schemas.microsoft.com/office/drawing/2014/main" id="{2BCC281B-FAD7-E953-4777-919289BFCA28}"/>
              </a:ext>
            </a:extLst>
          </p:cNvPr>
          <p:cNvSpPr/>
          <p:nvPr/>
        </p:nvSpPr>
        <p:spPr>
          <a:xfrm>
            <a:off x="6783859" y="1359243"/>
            <a:ext cx="4744995" cy="4801314"/>
          </a:xfrm>
          <a:prstGeom prst="roundRect">
            <a:avLst>
              <a:gd name="adj" fmla="val 5060"/>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lumMod val="50000"/>
                </a:schemeClr>
              </a:solidFill>
            </a:endParaRPr>
          </a:p>
        </p:txBody>
      </p:sp>
      <p:sp>
        <p:nvSpPr>
          <p:cNvPr id="8" name="TextBox 7">
            <a:extLst>
              <a:ext uri="{FF2B5EF4-FFF2-40B4-BE49-F238E27FC236}">
                <a16:creationId xmlns:a16="http://schemas.microsoft.com/office/drawing/2014/main" id="{F7FE47DE-F8D8-8CC5-E52F-9E9EE427280C}"/>
              </a:ext>
            </a:extLst>
          </p:cNvPr>
          <p:cNvSpPr txBox="1"/>
          <p:nvPr/>
        </p:nvSpPr>
        <p:spPr>
          <a:xfrm>
            <a:off x="7266832" y="1963353"/>
            <a:ext cx="1721326" cy="1200329"/>
          </a:xfrm>
          <a:prstGeom prst="rect">
            <a:avLst/>
          </a:prstGeom>
          <a:noFill/>
        </p:spPr>
        <p:txBody>
          <a:bodyPr wrap="square" rtlCol="0">
            <a:spAutoFit/>
          </a:bodyPr>
          <a:lstStyle/>
          <a:p>
            <a:pPr algn="just"/>
            <a:r>
              <a:rPr lang="en-US" sz="7200" b="1" dirty="0">
                <a:solidFill>
                  <a:schemeClr val="bg1"/>
                </a:solidFill>
                <a:latin typeface="Arial Black" panose="020B0604020202020204" pitchFamily="34" charset="0"/>
                <a:cs typeface="Arial Black" panose="020B0604020202020204" pitchFamily="34" charset="0"/>
              </a:rPr>
              <a:t>XX</a:t>
            </a:r>
            <a:endParaRPr lang="ru-RU" sz="7200" b="1" dirty="0">
              <a:solidFill>
                <a:schemeClr val="bg1"/>
              </a:solidFill>
              <a:latin typeface="Arial Black" panose="020B0604020202020204" pitchFamily="34" charset="0"/>
              <a:cs typeface="Arial Black" panose="020B0604020202020204" pitchFamily="34" charset="0"/>
            </a:endParaRPr>
          </a:p>
        </p:txBody>
      </p:sp>
      <p:sp>
        <p:nvSpPr>
          <p:cNvPr id="9" name="TextBox 8">
            <a:extLst>
              <a:ext uri="{FF2B5EF4-FFF2-40B4-BE49-F238E27FC236}">
                <a16:creationId xmlns:a16="http://schemas.microsoft.com/office/drawing/2014/main" id="{70D09ACA-7276-DB37-D960-03A3B0A3B1AD}"/>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accent1">
                    <a:lumMod val="50000"/>
                  </a:schemeClr>
                </a:solidFill>
                <a:latin typeface="Arial Black" panose="020B0604020202020204" pitchFamily="34" charset="0"/>
                <a:cs typeface="Arial Black" panose="020B0604020202020204" pitchFamily="34" charset="0"/>
              </a:rPr>
              <a:t>ЗАГОЛОВОК</a:t>
            </a:r>
          </a:p>
        </p:txBody>
      </p:sp>
      <p:sp>
        <p:nvSpPr>
          <p:cNvPr id="3" name="TextBox 2">
            <a:extLst>
              <a:ext uri="{FF2B5EF4-FFF2-40B4-BE49-F238E27FC236}">
                <a16:creationId xmlns:a16="http://schemas.microsoft.com/office/drawing/2014/main" id="{BBDCDBE0-36EC-3FEC-F030-14479CDCD8A3}"/>
              </a:ext>
            </a:extLst>
          </p:cNvPr>
          <p:cNvSpPr txBox="1"/>
          <p:nvPr/>
        </p:nvSpPr>
        <p:spPr>
          <a:xfrm>
            <a:off x="7338207" y="2958405"/>
            <a:ext cx="1578576" cy="369332"/>
          </a:xfrm>
          <a:prstGeom prst="rect">
            <a:avLst/>
          </a:prstGeom>
          <a:noFill/>
        </p:spPr>
        <p:txBody>
          <a:bodyPr wrap="square">
            <a:spAutoFit/>
          </a:bodyPr>
          <a:lstStyle/>
          <a:p>
            <a:r>
              <a:rPr lang="ru-RU" u="none" strike="noStrike" dirty="0">
                <a:solidFill>
                  <a:schemeClr val="bg1"/>
                </a:solidFill>
                <a:effectLst/>
                <a:latin typeface="Arial" panose="020B0604020202020204" pitchFamily="34" charset="0"/>
                <a:cs typeface="Arial" panose="020B0604020202020204" pitchFamily="34" charset="0"/>
              </a:rPr>
              <a:t>ТЕКСТ</a:t>
            </a:r>
            <a:endParaRPr lang="ru-RU" dirty="0">
              <a:solidFill>
                <a:schemeClr val="bg1"/>
              </a:solidFill>
            </a:endParaRPr>
          </a:p>
        </p:txBody>
      </p:sp>
      <p:sp>
        <p:nvSpPr>
          <p:cNvPr id="10" name="TextBox 9">
            <a:extLst>
              <a:ext uri="{FF2B5EF4-FFF2-40B4-BE49-F238E27FC236}">
                <a16:creationId xmlns:a16="http://schemas.microsoft.com/office/drawing/2014/main" id="{81305580-7E16-3EEA-BF8F-C9F836B7664B}"/>
              </a:ext>
            </a:extLst>
          </p:cNvPr>
          <p:cNvSpPr txBox="1"/>
          <p:nvPr/>
        </p:nvSpPr>
        <p:spPr>
          <a:xfrm>
            <a:off x="9399756" y="1963353"/>
            <a:ext cx="1721326" cy="1200329"/>
          </a:xfrm>
          <a:prstGeom prst="rect">
            <a:avLst/>
          </a:prstGeom>
          <a:noFill/>
        </p:spPr>
        <p:txBody>
          <a:bodyPr wrap="square" rtlCol="0">
            <a:spAutoFit/>
          </a:bodyPr>
          <a:lstStyle/>
          <a:p>
            <a:pPr algn="just"/>
            <a:r>
              <a:rPr lang="en-US" sz="7200" b="1" dirty="0">
                <a:solidFill>
                  <a:schemeClr val="bg1"/>
                </a:solidFill>
                <a:latin typeface="Arial Black" panose="020B0604020202020204" pitchFamily="34" charset="0"/>
                <a:cs typeface="Arial Black" panose="020B0604020202020204" pitchFamily="34" charset="0"/>
              </a:rPr>
              <a:t>XX</a:t>
            </a:r>
            <a:endParaRPr lang="ru-RU" sz="7200" b="1" dirty="0">
              <a:solidFill>
                <a:schemeClr val="bg1"/>
              </a:solidFill>
              <a:latin typeface="Arial Black" panose="020B0604020202020204" pitchFamily="34" charset="0"/>
              <a:cs typeface="Arial Black" panose="020B0604020202020204" pitchFamily="34" charset="0"/>
            </a:endParaRPr>
          </a:p>
        </p:txBody>
      </p:sp>
      <p:sp>
        <p:nvSpPr>
          <p:cNvPr id="11" name="TextBox 10">
            <a:extLst>
              <a:ext uri="{FF2B5EF4-FFF2-40B4-BE49-F238E27FC236}">
                <a16:creationId xmlns:a16="http://schemas.microsoft.com/office/drawing/2014/main" id="{071FE7A2-B2EF-54CF-392E-7F12CDB6ED10}"/>
              </a:ext>
            </a:extLst>
          </p:cNvPr>
          <p:cNvSpPr txBox="1"/>
          <p:nvPr/>
        </p:nvSpPr>
        <p:spPr>
          <a:xfrm>
            <a:off x="9471131" y="2958405"/>
            <a:ext cx="1578576" cy="369332"/>
          </a:xfrm>
          <a:prstGeom prst="rect">
            <a:avLst/>
          </a:prstGeom>
          <a:noFill/>
        </p:spPr>
        <p:txBody>
          <a:bodyPr wrap="square">
            <a:spAutoFit/>
          </a:bodyPr>
          <a:lstStyle/>
          <a:p>
            <a:r>
              <a:rPr lang="ru-RU" u="none" strike="noStrike" dirty="0">
                <a:solidFill>
                  <a:schemeClr val="bg1"/>
                </a:solidFill>
                <a:effectLst/>
                <a:latin typeface="Arial" panose="020B0604020202020204" pitchFamily="34" charset="0"/>
                <a:cs typeface="Arial" panose="020B0604020202020204" pitchFamily="34" charset="0"/>
              </a:rPr>
              <a:t>ТЕКСТ</a:t>
            </a:r>
            <a:endParaRPr lang="ru-RU" dirty="0">
              <a:solidFill>
                <a:schemeClr val="bg1"/>
              </a:solidFill>
            </a:endParaRPr>
          </a:p>
        </p:txBody>
      </p:sp>
      <p:sp>
        <p:nvSpPr>
          <p:cNvPr id="12" name="TextBox 11">
            <a:extLst>
              <a:ext uri="{FF2B5EF4-FFF2-40B4-BE49-F238E27FC236}">
                <a16:creationId xmlns:a16="http://schemas.microsoft.com/office/drawing/2014/main" id="{91607AAD-492A-70BC-2A2A-2DA9F58BC997}"/>
              </a:ext>
            </a:extLst>
          </p:cNvPr>
          <p:cNvSpPr txBox="1"/>
          <p:nvPr/>
        </p:nvSpPr>
        <p:spPr>
          <a:xfrm>
            <a:off x="7266832" y="4061955"/>
            <a:ext cx="1721326" cy="1200329"/>
          </a:xfrm>
          <a:prstGeom prst="rect">
            <a:avLst/>
          </a:prstGeom>
          <a:noFill/>
        </p:spPr>
        <p:txBody>
          <a:bodyPr wrap="square" rtlCol="0">
            <a:spAutoFit/>
          </a:bodyPr>
          <a:lstStyle/>
          <a:p>
            <a:pPr algn="just"/>
            <a:r>
              <a:rPr lang="en-US" sz="7200" b="1" dirty="0">
                <a:solidFill>
                  <a:schemeClr val="bg1"/>
                </a:solidFill>
                <a:latin typeface="Arial Black" panose="020B0604020202020204" pitchFamily="34" charset="0"/>
                <a:cs typeface="Arial Black" panose="020B0604020202020204" pitchFamily="34" charset="0"/>
              </a:rPr>
              <a:t>XX</a:t>
            </a:r>
            <a:endParaRPr lang="ru-RU" sz="7200" b="1" dirty="0">
              <a:solidFill>
                <a:schemeClr val="bg1"/>
              </a:solidFill>
              <a:latin typeface="Arial Black" panose="020B0604020202020204" pitchFamily="34" charset="0"/>
              <a:cs typeface="Arial Black" panose="020B0604020202020204" pitchFamily="34" charset="0"/>
            </a:endParaRPr>
          </a:p>
        </p:txBody>
      </p:sp>
      <p:sp>
        <p:nvSpPr>
          <p:cNvPr id="13" name="TextBox 12">
            <a:extLst>
              <a:ext uri="{FF2B5EF4-FFF2-40B4-BE49-F238E27FC236}">
                <a16:creationId xmlns:a16="http://schemas.microsoft.com/office/drawing/2014/main" id="{B7532297-4A55-5869-65D0-BC62F0A206D4}"/>
              </a:ext>
            </a:extLst>
          </p:cNvPr>
          <p:cNvSpPr txBox="1"/>
          <p:nvPr/>
        </p:nvSpPr>
        <p:spPr>
          <a:xfrm>
            <a:off x="7338207" y="5057007"/>
            <a:ext cx="1578576" cy="369332"/>
          </a:xfrm>
          <a:prstGeom prst="rect">
            <a:avLst/>
          </a:prstGeom>
          <a:noFill/>
        </p:spPr>
        <p:txBody>
          <a:bodyPr wrap="square">
            <a:spAutoFit/>
          </a:bodyPr>
          <a:lstStyle/>
          <a:p>
            <a:r>
              <a:rPr lang="ru-RU" u="none" strike="noStrike" dirty="0">
                <a:solidFill>
                  <a:schemeClr val="bg1"/>
                </a:solidFill>
                <a:effectLst/>
                <a:latin typeface="Arial" panose="020B0604020202020204" pitchFamily="34" charset="0"/>
                <a:cs typeface="Arial" panose="020B0604020202020204" pitchFamily="34" charset="0"/>
              </a:rPr>
              <a:t>ТЕКСТ</a:t>
            </a:r>
            <a:endParaRPr lang="ru-RU" dirty="0">
              <a:solidFill>
                <a:schemeClr val="bg1"/>
              </a:solidFill>
            </a:endParaRPr>
          </a:p>
        </p:txBody>
      </p:sp>
      <p:sp>
        <p:nvSpPr>
          <p:cNvPr id="14" name="TextBox 13">
            <a:extLst>
              <a:ext uri="{FF2B5EF4-FFF2-40B4-BE49-F238E27FC236}">
                <a16:creationId xmlns:a16="http://schemas.microsoft.com/office/drawing/2014/main" id="{1C613DD9-B8E9-0B9A-2BF6-170F36604447}"/>
              </a:ext>
            </a:extLst>
          </p:cNvPr>
          <p:cNvSpPr txBox="1"/>
          <p:nvPr/>
        </p:nvSpPr>
        <p:spPr>
          <a:xfrm>
            <a:off x="9399756" y="4061955"/>
            <a:ext cx="1721326" cy="1200329"/>
          </a:xfrm>
          <a:prstGeom prst="rect">
            <a:avLst/>
          </a:prstGeom>
          <a:noFill/>
        </p:spPr>
        <p:txBody>
          <a:bodyPr wrap="square" rtlCol="0">
            <a:spAutoFit/>
          </a:bodyPr>
          <a:lstStyle/>
          <a:p>
            <a:pPr algn="just"/>
            <a:r>
              <a:rPr lang="en-US" sz="7200" b="1" dirty="0">
                <a:solidFill>
                  <a:schemeClr val="bg1"/>
                </a:solidFill>
                <a:latin typeface="Arial Black" panose="020B0604020202020204" pitchFamily="34" charset="0"/>
                <a:cs typeface="Arial Black" panose="020B0604020202020204" pitchFamily="34" charset="0"/>
              </a:rPr>
              <a:t>XX</a:t>
            </a:r>
            <a:endParaRPr lang="ru-RU" sz="7200" b="1" dirty="0">
              <a:solidFill>
                <a:schemeClr val="bg1"/>
              </a:solidFill>
              <a:latin typeface="Arial Black" panose="020B0604020202020204" pitchFamily="34" charset="0"/>
              <a:cs typeface="Arial Black" panose="020B0604020202020204" pitchFamily="34" charset="0"/>
            </a:endParaRPr>
          </a:p>
        </p:txBody>
      </p:sp>
      <p:sp>
        <p:nvSpPr>
          <p:cNvPr id="15" name="TextBox 14">
            <a:extLst>
              <a:ext uri="{FF2B5EF4-FFF2-40B4-BE49-F238E27FC236}">
                <a16:creationId xmlns:a16="http://schemas.microsoft.com/office/drawing/2014/main" id="{9D1E78F5-294D-3DA5-A8EA-8B00C493DDBD}"/>
              </a:ext>
            </a:extLst>
          </p:cNvPr>
          <p:cNvSpPr txBox="1"/>
          <p:nvPr/>
        </p:nvSpPr>
        <p:spPr>
          <a:xfrm>
            <a:off x="9471131" y="5057007"/>
            <a:ext cx="1578576" cy="369332"/>
          </a:xfrm>
          <a:prstGeom prst="rect">
            <a:avLst/>
          </a:prstGeom>
          <a:noFill/>
        </p:spPr>
        <p:txBody>
          <a:bodyPr wrap="square">
            <a:spAutoFit/>
          </a:bodyPr>
          <a:lstStyle/>
          <a:p>
            <a:r>
              <a:rPr lang="ru-RU" u="none" strike="noStrike" dirty="0">
                <a:solidFill>
                  <a:schemeClr val="bg1"/>
                </a:solidFill>
                <a:effectLst/>
                <a:latin typeface="Arial" panose="020B0604020202020204" pitchFamily="34" charset="0"/>
                <a:cs typeface="Arial" panose="020B0604020202020204" pitchFamily="34" charset="0"/>
              </a:rPr>
              <a:t>ТЕКСТ</a:t>
            </a:r>
            <a:endParaRPr lang="ru-RU" dirty="0">
              <a:solidFill>
                <a:schemeClr val="bg1"/>
              </a:solidFill>
            </a:endParaRPr>
          </a:p>
        </p:txBody>
      </p:sp>
      <p:pic>
        <p:nvPicPr>
          <p:cNvPr id="16" name="Рисунок 15">
            <a:extLst>
              <a:ext uri="{FF2B5EF4-FFF2-40B4-BE49-F238E27FC236}">
                <a16:creationId xmlns:a16="http://schemas.microsoft.com/office/drawing/2014/main" id="{A2115379-2A90-446D-BB49-446BBE10DC27}"/>
              </a:ext>
            </a:extLst>
          </p:cNvPr>
          <p:cNvPicPr>
            <a:picLocks noChangeAspect="1"/>
          </p:cNvPicPr>
          <p:nvPr/>
        </p:nvPicPr>
        <p:blipFill>
          <a:blip r:embed="rId3"/>
          <a:stretch>
            <a:fillRect/>
          </a:stretch>
        </p:blipFill>
        <p:spPr>
          <a:xfrm>
            <a:off x="11083089" y="115338"/>
            <a:ext cx="997769" cy="728460"/>
          </a:xfrm>
          <a:prstGeom prst="rect">
            <a:avLst/>
          </a:prstGeom>
        </p:spPr>
      </p:pic>
    </p:spTree>
    <p:extLst>
      <p:ext uri="{BB962C8B-B14F-4D97-AF65-F5344CB8AC3E}">
        <p14:creationId xmlns:p14="http://schemas.microsoft.com/office/powerpoint/2010/main" val="3922657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950F92-BE8F-9100-EC35-F79C02A15E68}"/>
              </a:ext>
            </a:extLst>
          </p:cNvPr>
          <p:cNvSpPr txBox="1"/>
          <p:nvPr/>
        </p:nvSpPr>
        <p:spPr>
          <a:xfrm>
            <a:off x="511515" y="3336324"/>
            <a:ext cx="10486000" cy="2308324"/>
          </a:xfrm>
          <a:prstGeom prst="rect">
            <a:avLst/>
          </a:prstGeom>
          <a:noFill/>
        </p:spPr>
        <p:txBody>
          <a:bodyPr wrap="square" rtlCol="0">
            <a:spAutoFit/>
          </a:bodyPr>
          <a:lstStyle/>
          <a:p>
            <a:pPr algn="just"/>
            <a:r>
              <a:rPr lang="ru-RU" dirty="0">
                <a:solidFill>
                  <a:srgbClr val="000000"/>
                </a:solidFill>
                <a:latin typeface="Arial" panose="020B0604020202020204" pitchFamily="34" charset="0"/>
                <a:cs typeface="Arial" panose="020B0604020202020204" pitchFamily="34" charset="0"/>
              </a:rPr>
              <a:t>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русский текст ….</a:t>
            </a:r>
            <a:endParaRPr lang="ru-RU"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0D09ACA-7276-DB37-D960-03A3B0A3B1AD}"/>
              </a:ext>
            </a:extLst>
          </p:cNvPr>
          <p:cNvSpPr txBox="1"/>
          <p:nvPr/>
        </p:nvSpPr>
        <p:spPr>
          <a:xfrm>
            <a:off x="511515" y="500588"/>
            <a:ext cx="2678938" cy="523220"/>
          </a:xfrm>
          <a:prstGeom prst="rect">
            <a:avLst/>
          </a:prstGeom>
          <a:noFill/>
        </p:spPr>
        <p:txBody>
          <a:bodyPr wrap="none" rtlCol="0">
            <a:spAutoFit/>
          </a:bodyPr>
          <a:lstStyle/>
          <a:p>
            <a:r>
              <a:rPr lang="ru-RU" sz="2800" b="1" dirty="0">
                <a:solidFill>
                  <a:schemeClr val="accent1">
                    <a:lumMod val="50000"/>
                  </a:schemeClr>
                </a:solidFill>
                <a:latin typeface="Arial Black" panose="020B0604020202020204" pitchFamily="34" charset="0"/>
                <a:cs typeface="Arial Black" panose="020B0604020202020204" pitchFamily="34" charset="0"/>
              </a:rPr>
              <a:t>ЗАГОЛОВОК</a:t>
            </a:r>
          </a:p>
        </p:txBody>
      </p:sp>
      <p:sp>
        <p:nvSpPr>
          <p:cNvPr id="19" name="TextBox 18">
            <a:extLst>
              <a:ext uri="{FF2B5EF4-FFF2-40B4-BE49-F238E27FC236}">
                <a16:creationId xmlns:a16="http://schemas.microsoft.com/office/drawing/2014/main" id="{A21732EB-A71D-2D2D-C0ED-B76B1AE28268}"/>
              </a:ext>
            </a:extLst>
          </p:cNvPr>
          <p:cNvSpPr txBox="1"/>
          <p:nvPr/>
        </p:nvSpPr>
        <p:spPr>
          <a:xfrm>
            <a:off x="511515" y="1481958"/>
            <a:ext cx="1721326" cy="1200329"/>
          </a:xfrm>
          <a:prstGeom prst="rect">
            <a:avLst/>
          </a:prstGeom>
          <a:noFill/>
        </p:spPr>
        <p:txBody>
          <a:bodyPr wrap="square" rtlCol="0">
            <a:spAutoFit/>
          </a:bodyPr>
          <a:lstStyle/>
          <a:p>
            <a:pPr algn="just"/>
            <a:r>
              <a:rPr lang="en-US" sz="7200" b="1" dirty="0">
                <a:solidFill>
                  <a:schemeClr val="accent1">
                    <a:lumMod val="50000"/>
                  </a:schemeClr>
                </a:solidFill>
                <a:latin typeface="Arial Black" panose="020B0604020202020204" pitchFamily="34" charset="0"/>
                <a:cs typeface="Arial Black" panose="020B0604020202020204" pitchFamily="34" charset="0"/>
              </a:rPr>
              <a:t>XX</a:t>
            </a:r>
            <a:endParaRPr lang="ru-RU" sz="7200" b="1" dirty="0">
              <a:solidFill>
                <a:schemeClr val="accent1">
                  <a:lumMod val="50000"/>
                </a:schemeClr>
              </a:solidFill>
              <a:latin typeface="Arial Black" panose="020B0604020202020204" pitchFamily="34" charset="0"/>
              <a:cs typeface="Arial Black" panose="020B0604020202020204" pitchFamily="34" charset="0"/>
            </a:endParaRPr>
          </a:p>
        </p:txBody>
      </p:sp>
      <p:sp>
        <p:nvSpPr>
          <p:cNvPr id="20" name="TextBox 19">
            <a:extLst>
              <a:ext uri="{FF2B5EF4-FFF2-40B4-BE49-F238E27FC236}">
                <a16:creationId xmlns:a16="http://schemas.microsoft.com/office/drawing/2014/main" id="{1F840E71-CF0D-F2DB-ED26-641C79ACB759}"/>
              </a:ext>
            </a:extLst>
          </p:cNvPr>
          <p:cNvSpPr txBox="1"/>
          <p:nvPr/>
        </p:nvSpPr>
        <p:spPr>
          <a:xfrm>
            <a:off x="582890" y="2477010"/>
            <a:ext cx="1578576" cy="369332"/>
          </a:xfrm>
          <a:prstGeom prst="rect">
            <a:avLst/>
          </a:prstGeom>
          <a:noFill/>
        </p:spPr>
        <p:txBody>
          <a:bodyPr wrap="square">
            <a:spAutoFit/>
          </a:bodyPr>
          <a:lstStyle/>
          <a:p>
            <a:r>
              <a:rPr lang="ru-RU" u="none" strike="noStrike" dirty="0">
                <a:effectLst/>
                <a:latin typeface="Arial" panose="020B0604020202020204" pitchFamily="34" charset="0"/>
                <a:cs typeface="Arial" panose="020B0604020202020204" pitchFamily="34" charset="0"/>
              </a:rPr>
              <a:t>ТЕКСТ</a:t>
            </a:r>
            <a:endParaRPr lang="ru-RU" dirty="0"/>
          </a:p>
        </p:txBody>
      </p:sp>
      <p:sp>
        <p:nvSpPr>
          <p:cNvPr id="21" name="TextBox 20">
            <a:extLst>
              <a:ext uri="{FF2B5EF4-FFF2-40B4-BE49-F238E27FC236}">
                <a16:creationId xmlns:a16="http://schemas.microsoft.com/office/drawing/2014/main" id="{48135DB1-6263-C096-6544-3E74947B5DFC}"/>
              </a:ext>
            </a:extLst>
          </p:cNvPr>
          <p:cNvSpPr txBox="1"/>
          <p:nvPr/>
        </p:nvSpPr>
        <p:spPr>
          <a:xfrm>
            <a:off x="2715709" y="1481958"/>
            <a:ext cx="1721326" cy="1200329"/>
          </a:xfrm>
          <a:prstGeom prst="rect">
            <a:avLst/>
          </a:prstGeom>
          <a:noFill/>
        </p:spPr>
        <p:txBody>
          <a:bodyPr wrap="square" rtlCol="0">
            <a:spAutoFit/>
          </a:bodyPr>
          <a:lstStyle/>
          <a:p>
            <a:pPr algn="just"/>
            <a:r>
              <a:rPr lang="en-US" sz="7200" b="1" dirty="0">
                <a:solidFill>
                  <a:schemeClr val="accent1">
                    <a:lumMod val="75000"/>
                  </a:schemeClr>
                </a:solidFill>
                <a:latin typeface="Arial Black" panose="020B0604020202020204" pitchFamily="34" charset="0"/>
                <a:cs typeface="Arial Black" panose="020B0604020202020204" pitchFamily="34" charset="0"/>
              </a:rPr>
              <a:t>XX</a:t>
            </a:r>
            <a:endParaRPr lang="ru-RU" sz="7200" b="1" dirty="0">
              <a:solidFill>
                <a:schemeClr val="accent1">
                  <a:lumMod val="75000"/>
                </a:schemeClr>
              </a:solidFill>
              <a:latin typeface="Arial Black" panose="020B0604020202020204" pitchFamily="34" charset="0"/>
              <a:cs typeface="Arial Black" panose="020B0604020202020204" pitchFamily="34" charset="0"/>
            </a:endParaRPr>
          </a:p>
        </p:txBody>
      </p:sp>
      <p:sp>
        <p:nvSpPr>
          <p:cNvPr id="22" name="TextBox 21">
            <a:extLst>
              <a:ext uri="{FF2B5EF4-FFF2-40B4-BE49-F238E27FC236}">
                <a16:creationId xmlns:a16="http://schemas.microsoft.com/office/drawing/2014/main" id="{2D90E22A-0E05-FBFE-4649-06CEB4C8833E}"/>
              </a:ext>
            </a:extLst>
          </p:cNvPr>
          <p:cNvSpPr txBox="1"/>
          <p:nvPr/>
        </p:nvSpPr>
        <p:spPr>
          <a:xfrm>
            <a:off x="2787084" y="2477010"/>
            <a:ext cx="1578576" cy="369332"/>
          </a:xfrm>
          <a:prstGeom prst="rect">
            <a:avLst/>
          </a:prstGeom>
          <a:noFill/>
        </p:spPr>
        <p:txBody>
          <a:bodyPr wrap="square">
            <a:spAutoFit/>
          </a:bodyPr>
          <a:lstStyle/>
          <a:p>
            <a:r>
              <a:rPr lang="ru-RU" u="none" strike="noStrike" dirty="0">
                <a:effectLst/>
                <a:latin typeface="Arial" panose="020B0604020202020204" pitchFamily="34" charset="0"/>
                <a:cs typeface="Arial" panose="020B0604020202020204" pitchFamily="34" charset="0"/>
              </a:rPr>
              <a:t>ТЕКСТ</a:t>
            </a:r>
            <a:endParaRPr lang="ru-RU" dirty="0"/>
          </a:p>
        </p:txBody>
      </p:sp>
      <p:sp>
        <p:nvSpPr>
          <p:cNvPr id="23" name="TextBox 22">
            <a:extLst>
              <a:ext uri="{FF2B5EF4-FFF2-40B4-BE49-F238E27FC236}">
                <a16:creationId xmlns:a16="http://schemas.microsoft.com/office/drawing/2014/main" id="{BA908037-F710-530B-CA0E-DC9F332FE081}"/>
              </a:ext>
            </a:extLst>
          </p:cNvPr>
          <p:cNvSpPr txBox="1"/>
          <p:nvPr/>
        </p:nvSpPr>
        <p:spPr>
          <a:xfrm>
            <a:off x="6785649" y="1450127"/>
            <a:ext cx="4603316" cy="1200329"/>
          </a:xfrm>
          <a:prstGeom prst="rect">
            <a:avLst/>
          </a:prstGeom>
          <a:noFill/>
        </p:spPr>
        <p:txBody>
          <a:bodyPr wrap="square" rtlCol="0">
            <a:spAutoFit/>
          </a:bodyPr>
          <a:lstStyle/>
          <a:p>
            <a:pPr algn="just"/>
            <a:r>
              <a:rPr lang="ru-RU" sz="7200" b="1" dirty="0">
                <a:solidFill>
                  <a:schemeClr val="accent1">
                    <a:lumMod val="75000"/>
                  </a:schemeClr>
                </a:solidFill>
                <a:latin typeface="Arial Black" panose="020B0604020202020204" pitchFamily="34" charset="0"/>
                <a:cs typeface="Arial Black" panose="020B0604020202020204" pitchFamily="34" charset="0"/>
              </a:rPr>
              <a:t>СЛОВО</a:t>
            </a:r>
          </a:p>
        </p:txBody>
      </p:sp>
      <p:cxnSp>
        <p:nvCxnSpPr>
          <p:cNvPr id="24" name="Прямая соединительная линия 23">
            <a:extLst>
              <a:ext uri="{FF2B5EF4-FFF2-40B4-BE49-F238E27FC236}">
                <a16:creationId xmlns:a16="http://schemas.microsoft.com/office/drawing/2014/main" id="{EC96150D-A740-5EDE-1557-87F9760DA264}"/>
              </a:ext>
            </a:extLst>
          </p:cNvPr>
          <p:cNvCxnSpPr>
            <a:cxnSpLocks/>
          </p:cNvCxnSpPr>
          <p:nvPr/>
        </p:nvCxnSpPr>
        <p:spPr>
          <a:xfrm>
            <a:off x="5744567" y="1470454"/>
            <a:ext cx="0" cy="1519881"/>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Рисунок 10">
            <a:extLst>
              <a:ext uri="{FF2B5EF4-FFF2-40B4-BE49-F238E27FC236}">
                <a16:creationId xmlns:a16="http://schemas.microsoft.com/office/drawing/2014/main" id="{E5FB8784-9583-4C4A-8F3C-B3515F3FBB75}"/>
              </a:ext>
            </a:extLst>
          </p:cNvPr>
          <p:cNvPicPr>
            <a:picLocks noChangeAspect="1"/>
          </p:cNvPicPr>
          <p:nvPr/>
        </p:nvPicPr>
        <p:blipFill>
          <a:blip r:embed="rId3"/>
          <a:stretch>
            <a:fillRect/>
          </a:stretch>
        </p:blipFill>
        <p:spPr>
          <a:xfrm>
            <a:off x="11083089" y="115338"/>
            <a:ext cx="997769" cy="728460"/>
          </a:xfrm>
          <a:prstGeom prst="rect">
            <a:avLst/>
          </a:prstGeom>
        </p:spPr>
      </p:pic>
    </p:spTree>
    <p:extLst>
      <p:ext uri="{BB962C8B-B14F-4D97-AF65-F5344CB8AC3E}">
        <p14:creationId xmlns:p14="http://schemas.microsoft.com/office/powerpoint/2010/main" val="39358181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1930</TotalTime>
  <Words>1338</Words>
  <Application>Microsoft Office PowerPoint</Application>
  <PresentationFormat>Широкоэкранный</PresentationFormat>
  <Paragraphs>83</Paragraphs>
  <Slides>15</Slides>
  <Notes>14</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Arial Black</vt:lpstr>
      <vt:lpstr>Bahnschrift Condensed</vt:lpstr>
      <vt:lpstr>Calibri</vt:lpstr>
      <vt:lpstr>Calibri Light</vt:lpstr>
      <vt:lpstr>Open Sans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elena kopkova</dc:creator>
  <cp:lastModifiedBy>Щербина Анна Анатольевна</cp:lastModifiedBy>
  <cp:revision>14</cp:revision>
  <dcterms:created xsi:type="dcterms:W3CDTF">2024-02-27T13:58:43Z</dcterms:created>
  <dcterms:modified xsi:type="dcterms:W3CDTF">2024-04-03T19:06:59Z</dcterms:modified>
</cp:coreProperties>
</file>